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63" r:id="rId5"/>
  </p:sldMasterIdLst>
  <p:notesMasterIdLst>
    <p:notesMasterId r:id="rId18"/>
  </p:notesMasterIdLst>
  <p:sldIdLst>
    <p:sldId id="1633" r:id="rId6"/>
    <p:sldId id="1634" r:id="rId7"/>
    <p:sldId id="3587" r:id="rId8"/>
    <p:sldId id="261" r:id="rId9"/>
    <p:sldId id="3588" r:id="rId10"/>
    <p:sldId id="3596" r:id="rId11"/>
    <p:sldId id="3597" r:id="rId12"/>
    <p:sldId id="3598" r:id="rId13"/>
    <p:sldId id="3599" r:id="rId14"/>
    <p:sldId id="3574" r:id="rId15"/>
    <p:sldId id="3601" r:id="rId16"/>
    <p:sldId id="1641" r:id="rId17"/>
  </p:sldIdLst>
  <p:sldSz cx="17340263" cy="97536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Sākums" id="{BC03E5AF-7CF8-1444-8EE3-A0AD7DB028BA}">
          <p14:sldIdLst>
            <p14:sldId id="1633"/>
            <p14:sldId id="1634"/>
            <p14:sldId id="3587"/>
            <p14:sldId id="261"/>
            <p14:sldId id="3588"/>
            <p14:sldId id="3596"/>
            <p14:sldId id="3597"/>
            <p14:sldId id="3598"/>
            <p14:sldId id="3599"/>
            <p14:sldId id="3574"/>
            <p14:sldId id="3601"/>
            <p14:sldId id="1641"/>
          </p14:sldIdLst>
        </p14:section>
      </p14:sectionLst>
    </p:ex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34E"/>
    <a:srgbClr val="4CA9BA"/>
    <a:srgbClr val="59AD9F"/>
    <a:srgbClr val="4EB8A6"/>
    <a:srgbClr val="E5F4F5"/>
    <a:srgbClr val="00859B"/>
    <a:srgbClr val="65668C"/>
    <a:srgbClr val="13434E"/>
    <a:srgbClr val="58788B"/>
    <a:srgbClr val="7EC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DDC07-A1FF-4C8A-9419-EA191E5BBF2B}" v="6" dt="2023-04-18T06:57:15.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0" autoAdjust="0"/>
    <p:restoredTop sz="96178" autoAdjust="0"/>
  </p:normalViewPr>
  <p:slideViewPr>
    <p:cSldViewPr snapToGrid="0" showGuides="1">
      <p:cViewPr varScale="1">
        <p:scale>
          <a:sx n="47" d="100"/>
          <a:sy n="47" d="100"/>
        </p:scale>
        <p:origin x="536" y="80"/>
      </p:cViewPr>
      <p:guideLst>
        <p:guide orient="horz" pos="6144"/>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Karlsberga" userId="152a1a67-6451-4bc4-8eca-854bbda3aee8" providerId="ADAL" clId="{9DF0EEFE-DF84-432F-A1ED-A4531FFE2828}"/>
    <pc:docChg chg="modSld">
      <pc:chgData name="Kristīne Karlsberga" userId="152a1a67-6451-4bc4-8eca-854bbda3aee8" providerId="ADAL" clId="{9DF0EEFE-DF84-432F-A1ED-A4531FFE2828}" dt="2023-04-11T12:27:59.037" v="0"/>
      <pc:docMkLst>
        <pc:docMk/>
      </pc:docMkLst>
      <pc:sldChg chg="addSp modSp">
        <pc:chgData name="Kristīne Karlsberga" userId="152a1a67-6451-4bc4-8eca-854bbda3aee8" providerId="ADAL" clId="{9DF0EEFE-DF84-432F-A1ED-A4531FFE2828}" dt="2023-04-11T12:27:59.037" v="0"/>
        <pc:sldMkLst>
          <pc:docMk/>
          <pc:sldMk cId="1638698863" sldId="1633"/>
        </pc:sldMkLst>
        <pc:spChg chg="add mod">
          <ac:chgData name="Kristīne Karlsberga" userId="152a1a67-6451-4bc4-8eca-854bbda3aee8" providerId="ADAL" clId="{9DF0EEFE-DF84-432F-A1ED-A4531FFE2828}" dt="2023-04-11T12:27:59.037" v="0"/>
          <ac:spMkLst>
            <pc:docMk/>
            <pc:sldMk cId="1638698863" sldId="1633"/>
            <ac:spMk id="2" creationId="{BEE3BE69-028A-7A0F-156E-66E189415311}"/>
          </ac:spMkLst>
        </pc:spChg>
      </pc:sldChg>
    </pc:docChg>
  </pc:docChgLst>
  <pc:docChgLst>
    <pc:chgData name="Ilze Lore" userId="23aaa389-18b6-45e1-b641-2162fe4098c6" providerId="ADAL" clId="{C1C6A8F3-6FD5-43FB-989D-234723581D41}"/>
    <pc:docChg chg="custSel modSld modShowInfo">
      <pc:chgData name="Ilze Lore" userId="23aaa389-18b6-45e1-b641-2162fe4098c6" providerId="ADAL" clId="{C1C6A8F3-6FD5-43FB-989D-234723581D41}" dt="2023-02-21T13:23:15.726" v="120" actId="207"/>
      <pc:docMkLst>
        <pc:docMk/>
      </pc:docMkLst>
      <pc:sldChg chg="addSp modSp mod">
        <pc:chgData name="Ilze Lore" userId="23aaa389-18b6-45e1-b641-2162fe4098c6" providerId="ADAL" clId="{C1C6A8F3-6FD5-43FB-989D-234723581D41}" dt="2023-02-21T13:23:15.726" v="120" actId="207"/>
        <pc:sldMkLst>
          <pc:docMk/>
          <pc:sldMk cId="0" sldId="261"/>
        </pc:sldMkLst>
        <pc:spChg chg="mod">
          <ac:chgData name="Ilze Lore" userId="23aaa389-18b6-45e1-b641-2162fe4098c6" providerId="ADAL" clId="{C1C6A8F3-6FD5-43FB-989D-234723581D41}" dt="2023-02-21T06:46:09.827" v="29" actId="20577"/>
          <ac:spMkLst>
            <pc:docMk/>
            <pc:sldMk cId="0" sldId="261"/>
            <ac:spMk id="12" creationId="{00000000-0000-0000-0000-000000000000}"/>
          </ac:spMkLst>
        </pc:spChg>
        <pc:spChg chg="mod">
          <ac:chgData name="Ilze Lore" userId="23aaa389-18b6-45e1-b641-2162fe4098c6" providerId="ADAL" clId="{C1C6A8F3-6FD5-43FB-989D-234723581D41}" dt="2023-02-21T06:49:26.511" v="104" actId="1076"/>
          <ac:spMkLst>
            <pc:docMk/>
            <pc:sldMk cId="0" sldId="261"/>
            <ac:spMk id="13" creationId="{00000000-0000-0000-0000-000000000000}"/>
          </ac:spMkLst>
        </pc:spChg>
        <pc:spChg chg="mod">
          <ac:chgData name="Ilze Lore" userId="23aaa389-18b6-45e1-b641-2162fe4098c6" providerId="ADAL" clId="{C1C6A8F3-6FD5-43FB-989D-234723581D41}" dt="2023-02-21T06:48:14.370" v="87" actId="255"/>
          <ac:spMkLst>
            <pc:docMk/>
            <pc:sldMk cId="0" sldId="261"/>
            <ac:spMk id="14" creationId="{00000000-0000-0000-0000-000000000000}"/>
          </ac:spMkLst>
        </pc:spChg>
        <pc:spChg chg="mod">
          <ac:chgData name="Ilze Lore" userId="23aaa389-18b6-45e1-b641-2162fe4098c6" providerId="ADAL" clId="{C1C6A8F3-6FD5-43FB-989D-234723581D41}" dt="2023-02-21T13:23:15.726" v="120" actId="207"/>
          <ac:spMkLst>
            <pc:docMk/>
            <pc:sldMk cId="0" sldId="261"/>
            <ac:spMk id="15" creationId="{00000000-0000-0000-0000-000000000000}"/>
          </ac:spMkLst>
        </pc:spChg>
        <pc:spChg chg="mod">
          <ac:chgData name="Ilze Lore" userId="23aaa389-18b6-45e1-b641-2162fe4098c6" providerId="ADAL" clId="{C1C6A8F3-6FD5-43FB-989D-234723581D41}" dt="2023-02-21T06:47:57.210" v="85" actId="122"/>
          <ac:spMkLst>
            <pc:docMk/>
            <pc:sldMk cId="0" sldId="261"/>
            <ac:spMk id="16" creationId="{00000000-0000-0000-0000-000000000000}"/>
          </ac:spMkLst>
        </pc:spChg>
        <pc:spChg chg="mod">
          <ac:chgData name="Ilze Lore" userId="23aaa389-18b6-45e1-b641-2162fe4098c6" providerId="ADAL" clId="{C1C6A8F3-6FD5-43FB-989D-234723581D41}" dt="2023-02-21T06:48:03.389" v="86" actId="122"/>
          <ac:spMkLst>
            <pc:docMk/>
            <pc:sldMk cId="0" sldId="261"/>
            <ac:spMk id="17" creationId="{00000000-0000-0000-0000-000000000000}"/>
          </ac:spMkLst>
        </pc:spChg>
        <pc:spChg chg="add mod">
          <ac:chgData name="Ilze Lore" userId="23aaa389-18b6-45e1-b641-2162fe4098c6" providerId="ADAL" clId="{C1C6A8F3-6FD5-43FB-989D-234723581D41}" dt="2023-02-21T06:49:03.250" v="98" actId="1076"/>
          <ac:spMkLst>
            <pc:docMk/>
            <pc:sldMk cId="0" sldId="261"/>
            <ac:spMk id="22" creationId="{645565CF-C365-3080-22A1-FC9AFF39E3AE}"/>
          </ac:spMkLst>
        </pc:spChg>
        <pc:spChg chg="add mod">
          <ac:chgData name="Ilze Lore" userId="23aaa389-18b6-45e1-b641-2162fe4098c6" providerId="ADAL" clId="{C1C6A8F3-6FD5-43FB-989D-234723581D41}" dt="2023-02-21T06:47:38.300" v="82" actId="14100"/>
          <ac:spMkLst>
            <pc:docMk/>
            <pc:sldMk cId="0" sldId="261"/>
            <ac:spMk id="23" creationId="{9FF25FAF-06FB-A12B-E8C7-97F241503664}"/>
          </ac:spMkLst>
        </pc:spChg>
        <pc:spChg chg="add mod">
          <ac:chgData name="Ilze Lore" userId="23aaa389-18b6-45e1-b641-2162fe4098c6" providerId="ADAL" clId="{C1C6A8F3-6FD5-43FB-989D-234723581D41}" dt="2023-02-21T06:49:37.793" v="106" actId="1076"/>
          <ac:spMkLst>
            <pc:docMk/>
            <pc:sldMk cId="0" sldId="261"/>
            <ac:spMk id="24" creationId="{7F557025-3ECC-07D8-DED9-8CBE5DBACDC4}"/>
          </ac:spMkLst>
        </pc:spChg>
        <pc:spChg chg="add mod">
          <ac:chgData name="Ilze Lore" userId="23aaa389-18b6-45e1-b641-2162fe4098c6" providerId="ADAL" clId="{C1C6A8F3-6FD5-43FB-989D-234723581D41}" dt="2023-02-21T06:49:33.786" v="105" actId="1076"/>
          <ac:spMkLst>
            <pc:docMk/>
            <pc:sldMk cId="0" sldId="261"/>
            <ac:spMk id="25" creationId="{D4F8834E-23A7-12E2-7BBE-4404B919EBD4}"/>
          </ac:spMkLst>
        </pc:spChg>
        <pc:spChg chg="add mod">
          <ac:chgData name="Ilze Lore" userId="23aaa389-18b6-45e1-b641-2162fe4098c6" providerId="ADAL" clId="{C1C6A8F3-6FD5-43FB-989D-234723581D41}" dt="2023-02-21T06:47:41.729" v="83" actId="14100"/>
          <ac:spMkLst>
            <pc:docMk/>
            <pc:sldMk cId="0" sldId="261"/>
            <ac:spMk id="26" creationId="{B892BC0F-285D-2D2C-D654-22DF9B0316B9}"/>
          </ac:spMkLst>
        </pc:spChg>
      </pc:sldChg>
      <pc:sldChg chg="delSp modSp mod">
        <pc:chgData name="Ilze Lore" userId="23aaa389-18b6-45e1-b641-2162fe4098c6" providerId="ADAL" clId="{C1C6A8F3-6FD5-43FB-989D-234723581D41}" dt="2023-02-21T06:59:02.148" v="116" actId="20577"/>
        <pc:sldMkLst>
          <pc:docMk/>
          <pc:sldMk cId="1638698863" sldId="1633"/>
        </pc:sldMkLst>
        <pc:spChg chg="mod">
          <ac:chgData name="Ilze Lore" userId="23aaa389-18b6-45e1-b641-2162fe4098c6" providerId="ADAL" clId="{C1C6A8F3-6FD5-43FB-989D-234723581D41}" dt="2023-02-21T06:58:39.847" v="114" actId="255"/>
          <ac:spMkLst>
            <pc:docMk/>
            <pc:sldMk cId="1638698863" sldId="1633"/>
            <ac:spMk id="3" creationId="{717E82A7-6A9C-5922-4529-6985C6C4AC0F}"/>
          </ac:spMkLst>
        </pc:spChg>
        <pc:spChg chg="mod">
          <ac:chgData name="Ilze Lore" userId="23aaa389-18b6-45e1-b641-2162fe4098c6" providerId="ADAL" clId="{C1C6A8F3-6FD5-43FB-989D-234723581D41}" dt="2023-02-21T06:59:02.148" v="116" actId="20577"/>
          <ac:spMkLst>
            <pc:docMk/>
            <pc:sldMk cId="1638698863" sldId="1633"/>
            <ac:spMk id="4" creationId="{6335C905-2969-934E-C278-1EAB0984D8DA}"/>
          </ac:spMkLst>
        </pc:spChg>
        <pc:spChg chg="del">
          <ac:chgData name="Ilze Lore" userId="23aaa389-18b6-45e1-b641-2162fe4098c6" providerId="ADAL" clId="{C1C6A8F3-6FD5-43FB-989D-234723581D41}" dt="2023-02-21T06:58:46.640" v="115" actId="478"/>
          <ac:spMkLst>
            <pc:docMk/>
            <pc:sldMk cId="1638698863" sldId="1633"/>
            <ac:spMk id="14" creationId="{AD7AD7FC-2910-274A-FE34-276EB987F6DE}"/>
          </ac:spMkLst>
        </pc:spChg>
      </pc:sldChg>
      <pc:sldChg chg="modAnim">
        <pc:chgData name="Ilze Lore" userId="23aaa389-18b6-45e1-b641-2162fe4098c6" providerId="ADAL" clId="{C1C6A8F3-6FD5-43FB-989D-234723581D41}" dt="2023-02-21T06:51:15.694" v="109"/>
        <pc:sldMkLst>
          <pc:docMk/>
          <pc:sldMk cId="3832396509" sldId="1634"/>
        </pc:sldMkLst>
      </pc:sldChg>
      <pc:sldChg chg="modSp mod">
        <pc:chgData name="Ilze Lore" userId="23aaa389-18b6-45e1-b641-2162fe4098c6" providerId="ADAL" clId="{C1C6A8F3-6FD5-43FB-989D-234723581D41}" dt="2023-02-21T06:58:00.448" v="113" actId="207"/>
        <pc:sldMkLst>
          <pc:docMk/>
          <pc:sldMk cId="1260454698" sldId="1637"/>
        </pc:sldMkLst>
        <pc:spChg chg="mod">
          <ac:chgData name="Ilze Lore" userId="23aaa389-18b6-45e1-b641-2162fe4098c6" providerId="ADAL" clId="{C1C6A8F3-6FD5-43FB-989D-234723581D41}" dt="2023-02-21T06:58:00.448" v="113" actId="207"/>
          <ac:spMkLst>
            <pc:docMk/>
            <pc:sldMk cId="1260454698" sldId="1637"/>
            <ac:spMk id="5" creationId="{50A431D9-4C61-622C-E797-46E36CCC1E1F}"/>
          </ac:spMkLst>
        </pc:spChg>
      </pc:sldChg>
      <pc:sldChg chg="modSp mod">
        <pc:chgData name="Ilze Lore" userId="23aaa389-18b6-45e1-b641-2162fe4098c6" providerId="ADAL" clId="{C1C6A8F3-6FD5-43FB-989D-234723581D41}" dt="2023-02-21T06:57:27.566" v="110" actId="207"/>
        <pc:sldMkLst>
          <pc:docMk/>
          <pc:sldMk cId="1279089132" sldId="1641"/>
        </pc:sldMkLst>
        <pc:spChg chg="mod">
          <ac:chgData name="Ilze Lore" userId="23aaa389-18b6-45e1-b641-2162fe4098c6" providerId="ADAL" clId="{C1C6A8F3-6FD5-43FB-989D-234723581D41}" dt="2023-02-21T06:57:27.566" v="110" actId="207"/>
          <ac:spMkLst>
            <pc:docMk/>
            <pc:sldMk cId="1279089132" sldId="1641"/>
            <ac:spMk id="2" creationId="{76993A02-41AE-282A-5C7A-9DC8AE984A27}"/>
          </ac:spMkLst>
        </pc:spChg>
      </pc:sldChg>
      <pc:sldChg chg="modAnim">
        <pc:chgData name="Ilze Lore" userId="23aaa389-18b6-45e1-b641-2162fe4098c6" providerId="ADAL" clId="{C1C6A8F3-6FD5-43FB-989D-234723581D41}" dt="2023-02-21T06:45:56.548" v="3"/>
        <pc:sldMkLst>
          <pc:docMk/>
          <pc:sldMk cId="3726973630" sldId="3448"/>
        </pc:sldMkLst>
      </pc:sldChg>
      <pc:sldChg chg="modSp mod">
        <pc:chgData name="Ilze Lore" userId="23aaa389-18b6-45e1-b641-2162fe4098c6" providerId="ADAL" clId="{C1C6A8F3-6FD5-43FB-989D-234723581D41}" dt="2023-02-21T11:52:33.249" v="119" actId="20577"/>
        <pc:sldMkLst>
          <pc:docMk/>
          <pc:sldMk cId="2469728326" sldId="3588"/>
        </pc:sldMkLst>
        <pc:spChg chg="mod">
          <ac:chgData name="Ilze Lore" userId="23aaa389-18b6-45e1-b641-2162fe4098c6" providerId="ADAL" clId="{C1C6A8F3-6FD5-43FB-989D-234723581D41}" dt="2023-02-21T11:52:33.249" v="119" actId="20577"/>
          <ac:spMkLst>
            <pc:docMk/>
            <pc:sldMk cId="2469728326" sldId="3588"/>
            <ac:spMk id="18" creationId="{DADA5805-F575-3422-C02F-423FB8163FD9}"/>
          </ac:spMkLst>
        </pc:spChg>
        <pc:graphicFrameChg chg="mod">
          <ac:chgData name="Ilze Lore" userId="23aaa389-18b6-45e1-b641-2162fe4098c6" providerId="ADAL" clId="{C1C6A8F3-6FD5-43FB-989D-234723581D41}" dt="2023-02-21T06:59:37.573" v="117" actId="255"/>
          <ac:graphicFrameMkLst>
            <pc:docMk/>
            <pc:sldMk cId="2469728326" sldId="3588"/>
            <ac:graphicFrameMk id="2" creationId="{C42C17D6-1CF6-79AD-2027-6E243A9DE1FC}"/>
          </ac:graphicFrameMkLst>
        </pc:graphicFrameChg>
      </pc:sldChg>
    </pc:docChg>
  </pc:docChgLst>
  <pc:docChgLst>
    <pc:chgData name="Līga Pričina" userId="bbc456bc-e7f2-4574-8c10-53b35319296e" providerId="ADAL" clId="{DA50E629-DF83-497A-9B07-74518DB24E90}"/>
    <pc:docChg chg="modSld">
      <pc:chgData name="Līga Pričina" userId="bbc456bc-e7f2-4574-8c10-53b35319296e" providerId="ADAL" clId="{DA50E629-DF83-497A-9B07-74518DB24E90}" dt="2023-03-20T12:40:00.831" v="0" actId="1076"/>
      <pc:docMkLst>
        <pc:docMk/>
      </pc:docMkLst>
      <pc:sldChg chg="modSp mod">
        <pc:chgData name="Līga Pričina" userId="bbc456bc-e7f2-4574-8c10-53b35319296e" providerId="ADAL" clId="{DA50E629-DF83-497A-9B07-74518DB24E90}" dt="2023-03-20T12:40:00.831" v="0" actId="1076"/>
        <pc:sldMkLst>
          <pc:docMk/>
          <pc:sldMk cId="0" sldId="261"/>
        </pc:sldMkLst>
        <pc:picChg chg="mod">
          <ac:chgData name="Līga Pričina" userId="bbc456bc-e7f2-4574-8c10-53b35319296e" providerId="ADAL" clId="{DA50E629-DF83-497A-9B07-74518DB24E90}" dt="2023-03-20T12:40:00.831" v="0" actId="1076"/>
          <ac:picMkLst>
            <pc:docMk/>
            <pc:sldMk cId="0" sldId="261"/>
            <ac:picMk id="3" creationId="{00000000-0000-0000-0000-000000000000}"/>
          </ac:picMkLst>
        </pc:picChg>
      </pc:sldChg>
    </pc:docChg>
  </pc:docChgLst>
  <pc:docChgLst>
    <pc:chgData name="Kristīne Karlsberga" userId="152a1a67-6451-4bc4-8eca-854bbda3aee8" providerId="ADAL" clId="{A2EDDC07-A1FF-4C8A-9419-EA191E5BBF2B}"/>
    <pc:docChg chg="undo custSel modSld">
      <pc:chgData name="Kristīne Karlsberga" userId="152a1a67-6451-4bc4-8eca-854bbda3aee8" providerId="ADAL" clId="{A2EDDC07-A1FF-4C8A-9419-EA191E5BBF2B}" dt="2023-04-18T07:03:27.883" v="129" actId="2711"/>
      <pc:docMkLst>
        <pc:docMk/>
      </pc:docMkLst>
      <pc:sldChg chg="modSp mod">
        <pc:chgData name="Kristīne Karlsberga" userId="152a1a67-6451-4bc4-8eca-854bbda3aee8" providerId="ADAL" clId="{A2EDDC07-A1FF-4C8A-9419-EA191E5BBF2B}" dt="2023-04-18T06:52:47.230" v="3" actId="20577"/>
        <pc:sldMkLst>
          <pc:docMk/>
          <pc:sldMk cId="1638698863" sldId="1633"/>
        </pc:sldMkLst>
        <pc:spChg chg="mod">
          <ac:chgData name="Kristīne Karlsberga" userId="152a1a67-6451-4bc4-8eca-854bbda3aee8" providerId="ADAL" clId="{A2EDDC07-A1FF-4C8A-9419-EA191E5BBF2B}" dt="2023-04-18T06:52:47.230" v="3" actId="20577"/>
          <ac:spMkLst>
            <pc:docMk/>
            <pc:sldMk cId="1638698863" sldId="1633"/>
            <ac:spMk id="3" creationId="{717E82A7-6A9C-5922-4529-6985C6C4AC0F}"/>
          </ac:spMkLst>
        </pc:spChg>
      </pc:sldChg>
      <pc:sldChg chg="addSp delSp modSp mod">
        <pc:chgData name="Kristīne Karlsberga" userId="152a1a67-6451-4bc4-8eca-854bbda3aee8" providerId="ADAL" clId="{A2EDDC07-A1FF-4C8A-9419-EA191E5BBF2B}" dt="2023-04-18T06:58:59.216" v="110"/>
        <pc:sldMkLst>
          <pc:docMk/>
          <pc:sldMk cId="11093210" sldId="3574"/>
        </pc:sldMkLst>
        <pc:spChg chg="mod">
          <ac:chgData name="Kristīne Karlsberga" userId="152a1a67-6451-4bc4-8eca-854bbda3aee8" providerId="ADAL" clId="{A2EDDC07-A1FF-4C8A-9419-EA191E5BBF2B}" dt="2023-04-18T06:58:59.216" v="110"/>
          <ac:spMkLst>
            <pc:docMk/>
            <pc:sldMk cId="11093210" sldId="3574"/>
            <ac:spMk id="5" creationId="{73185D07-478F-57CB-5777-95E9D8DCA1B2}"/>
          </ac:spMkLst>
        </pc:spChg>
        <pc:spChg chg="mod">
          <ac:chgData name="Kristīne Karlsberga" userId="152a1a67-6451-4bc4-8eca-854bbda3aee8" providerId="ADAL" clId="{A2EDDC07-A1FF-4C8A-9419-EA191E5BBF2B}" dt="2023-04-18T06:58:47.441" v="107"/>
          <ac:spMkLst>
            <pc:docMk/>
            <pc:sldMk cId="11093210" sldId="3574"/>
            <ac:spMk id="7" creationId="{3F13BCDA-565C-3A51-A14E-67B990F3FB0D}"/>
          </ac:spMkLst>
        </pc:spChg>
        <pc:spChg chg="mod">
          <ac:chgData name="Kristīne Karlsberga" userId="152a1a67-6451-4bc4-8eca-854bbda3aee8" providerId="ADAL" clId="{A2EDDC07-A1FF-4C8A-9419-EA191E5BBF2B}" dt="2023-04-18T06:57:04.877" v="87" actId="1076"/>
          <ac:spMkLst>
            <pc:docMk/>
            <pc:sldMk cId="11093210" sldId="3574"/>
            <ac:spMk id="20" creationId="{4FDDB888-03A4-5E9D-0B3F-8EDC2DFA7E84}"/>
          </ac:spMkLst>
        </pc:spChg>
        <pc:spChg chg="mod">
          <ac:chgData name="Kristīne Karlsberga" userId="152a1a67-6451-4bc4-8eca-854bbda3aee8" providerId="ADAL" clId="{A2EDDC07-A1FF-4C8A-9419-EA191E5BBF2B}" dt="2023-04-18T06:58:51.633" v="109" actId="114"/>
          <ac:spMkLst>
            <pc:docMk/>
            <pc:sldMk cId="11093210" sldId="3574"/>
            <ac:spMk id="37" creationId="{290ABF6B-84AE-19BA-F7E0-719749333919}"/>
          </ac:spMkLst>
        </pc:spChg>
        <pc:picChg chg="add mod">
          <ac:chgData name="Kristīne Karlsberga" userId="152a1a67-6451-4bc4-8eca-854bbda3aee8" providerId="ADAL" clId="{A2EDDC07-A1FF-4C8A-9419-EA191E5BBF2B}" dt="2023-04-18T06:56:58.335" v="84" actId="1076"/>
          <ac:picMkLst>
            <pc:docMk/>
            <pc:sldMk cId="11093210" sldId="3574"/>
            <ac:picMk id="2" creationId="{ECAB3892-9620-8A2C-C7A4-88F9095C4C82}"/>
          </ac:picMkLst>
        </pc:picChg>
        <pc:picChg chg="mod">
          <ac:chgData name="Kristīne Karlsberga" userId="152a1a67-6451-4bc4-8eca-854bbda3aee8" providerId="ADAL" clId="{A2EDDC07-A1FF-4C8A-9419-EA191E5BBF2B}" dt="2023-04-18T06:57:02.237" v="86" actId="1076"/>
          <ac:picMkLst>
            <pc:docMk/>
            <pc:sldMk cId="11093210" sldId="3574"/>
            <ac:picMk id="15" creationId="{E999B612-1C8C-B94E-BA4D-D7E86EC92F58}"/>
          </ac:picMkLst>
        </pc:picChg>
        <pc:picChg chg="del">
          <ac:chgData name="Kristīne Karlsberga" userId="152a1a67-6451-4bc4-8eca-854bbda3aee8" providerId="ADAL" clId="{A2EDDC07-A1FF-4C8A-9419-EA191E5BBF2B}" dt="2023-04-18T06:56:41.205" v="75" actId="478"/>
          <ac:picMkLst>
            <pc:docMk/>
            <pc:sldMk cId="11093210" sldId="3574"/>
            <ac:picMk id="22" creationId="{E9F6A458-E0E1-B140-86F9-2620117A817D}"/>
          </ac:picMkLst>
        </pc:picChg>
        <pc:picChg chg="mod">
          <ac:chgData name="Kristīne Karlsberga" userId="152a1a67-6451-4bc4-8eca-854bbda3aee8" providerId="ADAL" clId="{A2EDDC07-A1FF-4C8A-9419-EA191E5BBF2B}" dt="2023-04-18T06:57:10.174" v="88" actId="1076"/>
          <ac:picMkLst>
            <pc:docMk/>
            <pc:sldMk cId="11093210" sldId="3574"/>
            <ac:picMk id="23" creationId="{3F6ADD6C-7D51-8BC4-8755-813E2682BC86}"/>
          </ac:picMkLst>
        </pc:picChg>
      </pc:sldChg>
      <pc:sldChg chg="addSp delSp modSp mod">
        <pc:chgData name="Kristīne Karlsberga" userId="152a1a67-6451-4bc4-8eca-854bbda3aee8" providerId="ADAL" clId="{A2EDDC07-A1FF-4C8A-9419-EA191E5BBF2B}" dt="2023-04-18T06:55:21.429" v="50" actId="1076"/>
        <pc:sldMkLst>
          <pc:docMk/>
          <pc:sldMk cId="1564076907" sldId="3596"/>
        </pc:sldMkLst>
        <pc:spChg chg="mod">
          <ac:chgData name="Kristīne Karlsberga" userId="152a1a67-6451-4bc4-8eca-854bbda3aee8" providerId="ADAL" clId="{A2EDDC07-A1FF-4C8A-9419-EA191E5BBF2B}" dt="2023-04-18T06:53:28.877" v="27" actId="20577"/>
          <ac:spMkLst>
            <pc:docMk/>
            <pc:sldMk cId="1564076907" sldId="3596"/>
            <ac:spMk id="6" creationId="{11DB21DA-9667-B2C1-4C48-83C82CC098B7}"/>
          </ac:spMkLst>
        </pc:spChg>
        <pc:spChg chg="mod">
          <ac:chgData name="Kristīne Karlsberga" userId="152a1a67-6451-4bc4-8eca-854bbda3aee8" providerId="ADAL" clId="{A2EDDC07-A1FF-4C8A-9419-EA191E5BBF2B}" dt="2023-04-18T06:53:20.294" v="21" actId="20577"/>
          <ac:spMkLst>
            <pc:docMk/>
            <pc:sldMk cId="1564076907" sldId="3596"/>
            <ac:spMk id="12" creationId="{2D9376D8-08D0-3993-8FB1-C92AB6A93761}"/>
          </ac:spMkLst>
        </pc:spChg>
        <pc:spChg chg="mod">
          <ac:chgData name="Kristīne Karlsberga" userId="152a1a67-6451-4bc4-8eca-854bbda3aee8" providerId="ADAL" clId="{A2EDDC07-A1FF-4C8A-9419-EA191E5BBF2B}" dt="2023-04-18T06:53:15.886" v="17" actId="20577"/>
          <ac:spMkLst>
            <pc:docMk/>
            <pc:sldMk cId="1564076907" sldId="3596"/>
            <ac:spMk id="37" creationId="{290ABF6B-84AE-19BA-F7E0-719749333919}"/>
          </ac:spMkLst>
        </pc:spChg>
        <pc:spChg chg="mod">
          <ac:chgData name="Kristīne Karlsberga" userId="152a1a67-6451-4bc4-8eca-854bbda3aee8" providerId="ADAL" clId="{A2EDDC07-A1FF-4C8A-9419-EA191E5BBF2B}" dt="2023-04-18T06:53:43.600" v="44" actId="20577"/>
          <ac:spMkLst>
            <pc:docMk/>
            <pc:sldMk cId="1564076907" sldId="3596"/>
            <ac:spMk id="43" creationId="{6D6C582B-3F6C-58AD-E645-E05FF67CD321}"/>
          </ac:spMkLst>
        </pc:spChg>
        <pc:picChg chg="add mod">
          <ac:chgData name="Kristīne Karlsberga" userId="152a1a67-6451-4bc4-8eca-854bbda3aee8" providerId="ADAL" clId="{A2EDDC07-A1FF-4C8A-9419-EA191E5BBF2B}" dt="2023-04-18T06:55:17.678" v="48" actId="1076"/>
          <ac:picMkLst>
            <pc:docMk/>
            <pc:sldMk cId="1564076907" sldId="3596"/>
            <ac:picMk id="10" creationId="{D1A57C7B-417B-399A-089D-C3F936670AA2}"/>
          </ac:picMkLst>
        </pc:picChg>
        <pc:picChg chg="del">
          <ac:chgData name="Kristīne Karlsberga" userId="152a1a67-6451-4bc4-8eca-854bbda3aee8" providerId="ADAL" clId="{A2EDDC07-A1FF-4C8A-9419-EA191E5BBF2B}" dt="2023-04-18T06:55:12.495" v="45" actId="478"/>
          <ac:picMkLst>
            <pc:docMk/>
            <pc:sldMk cId="1564076907" sldId="3596"/>
            <ac:picMk id="18" creationId="{7F870421-528A-82E3-1709-3705DA9C09DD}"/>
          </ac:picMkLst>
        </pc:picChg>
        <pc:picChg chg="mod">
          <ac:chgData name="Kristīne Karlsberga" userId="152a1a67-6451-4bc4-8eca-854bbda3aee8" providerId="ADAL" clId="{A2EDDC07-A1FF-4C8A-9419-EA191E5BBF2B}" dt="2023-04-18T06:55:21.429" v="50" actId="1076"/>
          <ac:picMkLst>
            <pc:docMk/>
            <pc:sldMk cId="1564076907" sldId="3596"/>
            <ac:picMk id="19" creationId="{8390D915-0A1D-4F30-CEFF-A60DA15A436E}"/>
          </ac:picMkLst>
        </pc:picChg>
      </pc:sldChg>
      <pc:sldChg chg="addSp delSp modSp mod">
        <pc:chgData name="Kristīne Karlsberga" userId="152a1a67-6451-4bc4-8eca-854bbda3aee8" providerId="ADAL" clId="{A2EDDC07-A1FF-4C8A-9419-EA191E5BBF2B}" dt="2023-04-18T07:03:27.883" v="129" actId="2711"/>
        <pc:sldMkLst>
          <pc:docMk/>
          <pc:sldMk cId="2725058505" sldId="3597"/>
        </pc:sldMkLst>
        <pc:spChg chg="mod">
          <ac:chgData name="Kristīne Karlsberga" userId="152a1a67-6451-4bc4-8eca-854bbda3aee8" providerId="ADAL" clId="{A2EDDC07-A1FF-4C8A-9419-EA191E5BBF2B}" dt="2023-04-18T07:03:27.883" v="129" actId="2711"/>
          <ac:spMkLst>
            <pc:docMk/>
            <pc:sldMk cId="2725058505" sldId="3597"/>
            <ac:spMk id="4" creationId="{D95C3CDA-650C-467C-FB0F-770545BDC259}"/>
          </ac:spMkLst>
        </pc:spChg>
        <pc:spChg chg="mod">
          <ac:chgData name="Kristīne Karlsberga" userId="152a1a67-6451-4bc4-8eca-854bbda3aee8" providerId="ADAL" clId="{A2EDDC07-A1FF-4C8A-9419-EA191E5BBF2B}" dt="2023-04-18T07:03:27.883" v="129" actId="2711"/>
          <ac:spMkLst>
            <pc:docMk/>
            <pc:sldMk cId="2725058505" sldId="3597"/>
            <ac:spMk id="5" creationId="{A89DC4F9-73F5-353F-8C40-AEC9FFDEB2E8}"/>
          </ac:spMkLst>
        </pc:spChg>
        <pc:spChg chg="mod">
          <ac:chgData name="Kristīne Karlsberga" userId="152a1a67-6451-4bc4-8eca-854bbda3aee8" providerId="ADAL" clId="{A2EDDC07-A1FF-4C8A-9419-EA191E5BBF2B}" dt="2023-04-18T07:03:27.883" v="129" actId="2711"/>
          <ac:spMkLst>
            <pc:docMk/>
            <pc:sldMk cId="2725058505" sldId="3597"/>
            <ac:spMk id="9" creationId="{15B25C4B-0559-3135-3FD6-EA1EA6373F5A}"/>
          </ac:spMkLst>
        </pc:spChg>
        <pc:spChg chg="mod">
          <ac:chgData name="Kristīne Karlsberga" userId="152a1a67-6451-4bc4-8eca-854bbda3aee8" providerId="ADAL" clId="{A2EDDC07-A1FF-4C8A-9419-EA191E5BBF2B}" dt="2023-04-18T07:03:27.883" v="129" actId="2711"/>
          <ac:spMkLst>
            <pc:docMk/>
            <pc:sldMk cId="2725058505" sldId="3597"/>
            <ac:spMk id="14" creationId="{C1729338-5762-D131-8004-F48A93551CB9}"/>
          </ac:spMkLst>
        </pc:spChg>
        <pc:spChg chg="mod">
          <ac:chgData name="Kristīne Karlsberga" userId="152a1a67-6451-4bc4-8eca-854bbda3aee8" providerId="ADAL" clId="{A2EDDC07-A1FF-4C8A-9419-EA191E5BBF2B}" dt="2023-04-18T07:03:27.883" v="129" actId="2711"/>
          <ac:spMkLst>
            <pc:docMk/>
            <pc:sldMk cId="2725058505" sldId="3597"/>
            <ac:spMk id="15" creationId="{1C1CC37F-3443-06D6-ECEC-3E34700564FC}"/>
          </ac:spMkLst>
        </pc:spChg>
        <pc:spChg chg="mod">
          <ac:chgData name="Kristīne Karlsberga" userId="152a1a67-6451-4bc4-8eca-854bbda3aee8" providerId="ADAL" clId="{A2EDDC07-A1FF-4C8A-9419-EA191E5BBF2B}" dt="2023-04-18T07:03:27.883" v="129" actId="2711"/>
          <ac:spMkLst>
            <pc:docMk/>
            <pc:sldMk cId="2725058505" sldId="3597"/>
            <ac:spMk id="17" creationId="{AC500CCC-B990-6295-0E08-52A13B928DA5}"/>
          </ac:spMkLst>
        </pc:spChg>
        <pc:spChg chg="mod">
          <ac:chgData name="Kristīne Karlsberga" userId="152a1a67-6451-4bc4-8eca-854bbda3aee8" providerId="ADAL" clId="{A2EDDC07-A1FF-4C8A-9419-EA191E5BBF2B}" dt="2023-04-18T07:03:27.883" v="129" actId="2711"/>
          <ac:spMkLst>
            <pc:docMk/>
            <pc:sldMk cId="2725058505" sldId="3597"/>
            <ac:spMk id="19" creationId="{0DB33027-6173-2DBE-5548-A2B076424243}"/>
          </ac:spMkLst>
        </pc:spChg>
        <pc:spChg chg="mod">
          <ac:chgData name="Kristīne Karlsberga" userId="152a1a67-6451-4bc4-8eca-854bbda3aee8" providerId="ADAL" clId="{A2EDDC07-A1FF-4C8A-9419-EA191E5BBF2B}" dt="2023-04-18T07:03:27.883" v="129" actId="2711"/>
          <ac:spMkLst>
            <pc:docMk/>
            <pc:sldMk cId="2725058505" sldId="3597"/>
            <ac:spMk id="34" creationId="{0CD4E1E1-F06E-8209-3B58-4581816EA17A}"/>
          </ac:spMkLst>
        </pc:spChg>
        <pc:spChg chg="mod">
          <ac:chgData name="Kristīne Karlsberga" userId="152a1a67-6451-4bc4-8eca-854bbda3aee8" providerId="ADAL" clId="{A2EDDC07-A1FF-4C8A-9419-EA191E5BBF2B}" dt="2023-04-18T07:03:27.883" v="129" actId="2711"/>
          <ac:spMkLst>
            <pc:docMk/>
            <pc:sldMk cId="2725058505" sldId="3597"/>
            <ac:spMk id="37" creationId="{290ABF6B-84AE-19BA-F7E0-719749333919}"/>
          </ac:spMkLst>
        </pc:spChg>
        <pc:spChg chg="mod">
          <ac:chgData name="Kristīne Karlsberga" userId="152a1a67-6451-4bc4-8eca-854bbda3aee8" providerId="ADAL" clId="{A2EDDC07-A1FF-4C8A-9419-EA191E5BBF2B}" dt="2023-04-18T07:03:27.883" v="129" actId="2711"/>
          <ac:spMkLst>
            <pc:docMk/>
            <pc:sldMk cId="2725058505" sldId="3597"/>
            <ac:spMk id="40" creationId="{DA19164A-F093-804A-7D8F-6E58E03ED8B9}"/>
          </ac:spMkLst>
        </pc:spChg>
        <pc:spChg chg="mod">
          <ac:chgData name="Kristīne Karlsberga" userId="152a1a67-6451-4bc4-8eca-854bbda3aee8" providerId="ADAL" clId="{A2EDDC07-A1FF-4C8A-9419-EA191E5BBF2B}" dt="2023-04-18T07:03:27.883" v="129" actId="2711"/>
          <ac:spMkLst>
            <pc:docMk/>
            <pc:sldMk cId="2725058505" sldId="3597"/>
            <ac:spMk id="43" creationId="{6D6C582B-3F6C-58AD-E645-E05FF67CD321}"/>
          </ac:spMkLst>
        </pc:spChg>
        <pc:spChg chg="mod">
          <ac:chgData name="Kristīne Karlsberga" userId="152a1a67-6451-4bc4-8eca-854bbda3aee8" providerId="ADAL" clId="{A2EDDC07-A1FF-4C8A-9419-EA191E5BBF2B}" dt="2023-04-18T07:03:27.883" v="129" actId="2711"/>
          <ac:spMkLst>
            <pc:docMk/>
            <pc:sldMk cId="2725058505" sldId="3597"/>
            <ac:spMk id="69" creationId="{4E654DD0-7223-D650-3D07-B59784BE64DE}"/>
          </ac:spMkLst>
        </pc:spChg>
        <pc:spChg chg="mod">
          <ac:chgData name="Kristīne Karlsberga" userId="152a1a67-6451-4bc4-8eca-854bbda3aee8" providerId="ADAL" clId="{A2EDDC07-A1FF-4C8A-9419-EA191E5BBF2B}" dt="2023-04-18T07:03:27.883" v="129" actId="2711"/>
          <ac:spMkLst>
            <pc:docMk/>
            <pc:sldMk cId="2725058505" sldId="3597"/>
            <ac:spMk id="70" creationId="{DD1C284B-778B-8D02-2025-CFE98511E142}"/>
          </ac:spMkLst>
        </pc:spChg>
        <pc:spChg chg="mod">
          <ac:chgData name="Kristīne Karlsberga" userId="152a1a67-6451-4bc4-8eca-854bbda3aee8" providerId="ADAL" clId="{A2EDDC07-A1FF-4C8A-9419-EA191E5BBF2B}" dt="2023-04-18T07:03:27.883" v="129" actId="2711"/>
          <ac:spMkLst>
            <pc:docMk/>
            <pc:sldMk cId="2725058505" sldId="3597"/>
            <ac:spMk id="71" creationId="{E743E8FF-361E-2A69-9B07-C275CE919944}"/>
          </ac:spMkLst>
        </pc:spChg>
        <pc:spChg chg="mod">
          <ac:chgData name="Kristīne Karlsberga" userId="152a1a67-6451-4bc4-8eca-854bbda3aee8" providerId="ADAL" clId="{A2EDDC07-A1FF-4C8A-9419-EA191E5BBF2B}" dt="2023-04-18T07:03:27.883" v="129" actId="2711"/>
          <ac:spMkLst>
            <pc:docMk/>
            <pc:sldMk cId="2725058505" sldId="3597"/>
            <ac:spMk id="72" creationId="{9E13390B-C870-62C6-DDBE-92B5F913CC36}"/>
          </ac:spMkLst>
        </pc:spChg>
        <pc:spChg chg="mod">
          <ac:chgData name="Kristīne Karlsberga" userId="152a1a67-6451-4bc4-8eca-854bbda3aee8" providerId="ADAL" clId="{A2EDDC07-A1FF-4C8A-9419-EA191E5BBF2B}" dt="2023-04-18T07:03:27.883" v="129" actId="2711"/>
          <ac:spMkLst>
            <pc:docMk/>
            <pc:sldMk cId="2725058505" sldId="3597"/>
            <ac:spMk id="73" creationId="{C2980DAA-E18F-A387-57FC-F6052D466FB2}"/>
          </ac:spMkLst>
        </pc:spChg>
        <pc:spChg chg="mod">
          <ac:chgData name="Kristīne Karlsberga" userId="152a1a67-6451-4bc4-8eca-854bbda3aee8" providerId="ADAL" clId="{A2EDDC07-A1FF-4C8A-9419-EA191E5BBF2B}" dt="2023-04-18T07:03:27.883" v="129" actId="2711"/>
          <ac:spMkLst>
            <pc:docMk/>
            <pc:sldMk cId="2725058505" sldId="3597"/>
            <ac:spMk id="74" creationId="{4CCF8D18-39CB-D373-AA47-5221CEE61F0E}"/>
          </ac:spMkLst>
        </pc:spChg>
        <pc:spChg chg="mod">
          <ac:chgData name="Kristīne Karlsberga" userId="152a1a67-6451-4bc4-8eca-854bbda3aee8" providerId="ADAL" clId="{A2EDDC07-A1FF-4C8A-9419-EA191E5BBF2B}" dt="2023-04-18T07:03:27.883" v="129" actId="2711"/>
          <ac:spMkLst>
            <pc:docMk/>
            <pc:sldMk cId="2725058505" sldId="3597"/>
            <ac:spMk id="75" creationId="{41709A5A-91A7-EF72-D920-56B0C78D85C8}"/>
          </ac:spMkLst>
        </pc:spChg>
        <pc:spChg chg="mod">
          <ac:chgData name="Kristīne Karlsberga" userId="152a1a67-6451-4bc4-8eca-854bbda3aee8" providerId="ADAL" clId="{A2EDDC07-A1FF-4C8A-9419-EA191E5BBF2B}" dt="2023-04-18T07:03:27.883" v="129" actId="2711"/>
          <ac:spMkLst>
            <pc:docMk/>
            <pc:sldMk cId="2725058505" sldId="3597"/>
            <ac:spMk id="76" creationId="{4778BF9C-CEA1-F1D7-0317-2DE9E5715B76}"/>
          </ac:spMkLst>
        </pc:spChg>
        <pc:spChg chg="mod">
          <ac:chgData name="Kristīne Karlsberga" userId="152a1a67-6451-4bc4-8eca-854bbda3aee8" providerId="ADAL" clId="{A2EDDC07-A1FF-4C8A-9419-EA191E5BBF2B}" dt="2023-04-18T07:03:27.883" v="129" actId="2711"/>
          <ac:spMkLst>
            <pc:docMk/>
            <pc:sldMk cId="2725058505" sldId="3597"/>
            <ac:spMk id="77" creationId="{E94A2C95-CEA7-862A-7540-1746F16B6263}"/>
          </ac:spMkLst>
        </pc:spChg>
        <pc:spChg chg="mod">
          <ac:chgData name="Kristīne Karlsberga" userId="152a1a67-6451-4bc4-8eca-854bbda3aee8" providerId="ADAL" clId="{A2EDDC07-A1FF-4C8A-9419-EA191E5BBF2B}" dt="2023-04-18T07:03:27.883" v="129" actId="2711"/>
          <ac:spMkLst>
            <pc:docMk/>
            <pc:sldMk cId="2725058505" sldId="3597"/>
            <ac:spMk id="78" creationId="{58A7A13A-00DD-A464-43BF-AE130FBCA01B}"/>
          </ac:spMkLst>
        </pc:spChg>
        <pc:spChg chg="mod">
          <ac:chgData name="Kristīne Karlsberga" userId="152a1a67-6451-4bc4-8eca-854bbda3aee8" providerId="ADAL" clId="{A2EDDC07-A1FF-4C8A-9419-EA191E5BBF2B}" dt="2023-04-18T07:03:27.883" v="129" actId="2711"/>
          <ac:spMkLst>
            <pc:docMk/>
            <pc:sldMk cId="2725058505" sldId="3597"/>
            <ac:spMk id="79" creationId="{280A511B-2DCE-F0C4-FF71-25EE4B804AC0}"/>
          </ac:spMkLst>
        </pc:spChg>
        <pc:spChg chg="mod">
          <ac:chgData name="Kristīne Karlsberga" userId="152a1a67-6451-4bc4-8eca-854bbda3aee8" providerId="ADAL" clId="{A2EDDC07-A1FF-4C8A-9419-EA191E5BBF2B}" dt="2023-04-18T07:03:27.883" v="129" actId="2711"/>
          <ac:spMkLst>
            <pc:docMk/>
            <pc:sldMk cId="2725058505" sldId="3597"/>
            <ac:spMk id="80" creationId="{F29B8B6A-2F7F-6015-288B-1713D25F3A86}"/>
          </ac:spMkLst>
        </pc:spChg>
        <pc:spChg chg="mod">
          <ac:chgData name="Kristīne Karlsberga" userId="152a1a67-6451-4bc4-8eca-854bbda3aee8" providerId="ADAL" clId="{A2EDDC07-A1FF-4C8A-9419-EA191E5BBF2B}" dt="2023-04-18T07:03:27.883" v="129" actId="2711"/>
          <ac:spMkLst>
            <pc:docMk/>
            <pc:sldMk cId="2725058505" sldId="3597"/>
            <ac:spMk id="81" creationId="{9C2FFF04-F2CD-350B-39A6-A30B9D6A20B9}"/>
          </ac:spMkLst>
        </pc:spChg>
        <pc:spChg chg="mod">
          <ac:chgData name="Kristīne Karlsberga" userId="152a1a67-6451-4bc4-8eca-854bbda3aee8" providerId="ADAL" clId="{A2EDDC07-A1FF-4C8A-9419-EA191E5BBF2B}" dt="2023-04-18T07:03:27.883" v="129" actId="2711"/>
          <ac:spMkLst>
            <pc:docMk/>
            <pc:sldMk cId="2725058505" sldId="3597"/>
            <ac:spMk id="97" creationId="{701B5A9C-A5CA-C642-269D-576DAD1B160E}"/>
          </ac:spMkLst>
        </pc:spChg>
        <pc:spChg chg="mod">
          <ac:chgData name="Kristīne Karlsberga" userId="152a1a67-6451-4bc4-8eca-854bbda3aee8" providerId="ADAL" clId="{A2EDDC07-A1FF-4C8A-9419-EA191E5BBF2B}" dt="2023-04-18T07:03:27.883" v="129" actId="2711"/>
          <ac:spMkLst>
            <pc:docMk/>
            <pc:sldMk cId="2725058505" sldId="3597"/>
            <ac:spMk id="99" creationId="{8BFDFAFF-3005-6324-5ED0-4EE72FADEE2C}"/>
          </ac:spMkLst>
        </pc:spChg>
        <pc:spChg chg="mod">
          <ac:chgData name="Kristīne Karlsberga" userId="152a1a67-6451-4bc4-8eca-854bbda3aee8" providerId="ADAL" clId="{A2EDDC07-A1FF-4C8A-9419-EA191E5BBF2B}" dt="2023-04-18T07:03:27.883" v="129" actId="2711"/>
          <ac:spMkLst>
            <pc:docMk/>
            <pc:sldMk cId="2725058505" sldId="3597"/>
            <ac:spMk id="100" creationId="{2E2B86E4-FDDC-32E3-864F-66AB1778A384}"/>
          </ac:spMkLst>
        </pc:spChg>
        <pc:picChg chg="add mod">
          <ac:chgData name="Kristīne Karlsberga" userId="152a1a67-6451-4bc4-8eca-854bbda3aee8" providerId="ADAL" clId="{A2EDDC07-A1FF-4C8A-9419-EA191E5BBF2B}" dt="2023-04-18T06:55:37.357" v="54" actId="1076"/>
          <ac:picMkLst>
            <pc:docMk/>
            <pc:sldMk cId="2725058505" sldId="3597"/>
            <ac:picMk id="2" creationId="{454E6CA5-E859-9DE6-D99E-B8EFF4090A84}"/>
          </ac:picMkLst>
        </pc:picChg>
        <pc:picChg chg="del">
          <ac:chgData name="Kristīne Karlsberga" userId="152a1a67-6451-4bc4-8eca-854bbda3aee8" providerId="ADAL" clId="{A2EDDC07-A1FF-4C8A-9419-EA191E5BBF2B}" dt="2023-04-18T06:55:31.485" v="51" actId="478"/>
          <ac:picMkLst>
            <pc:docMk/>
            <pc:sldMk cId="2725058505" sldId="3597"/>
            <ac:picMk id="8" creationId="{5A2D2893-5CFA-767A-EFCB-4FF6F60E98BF}"/>
          </ac:picMkLst>
        </pc:picChg>
        <pc:picChg chg="mod">
          <ac:chgData name="Kristīne Karlsberga" userId="152a1a67-6451-4bc4-8eca-854bbda3aee8" providerId="ADAL" clId="{A2EDDC07-A1FF-4C8A-9419-EA191E5BBF2B}" dt="2023-04-18T06:55:40.348" v="55" actId="1076"/>
          <ac:picMkLst>
            <pc:docMk/>
            <pc:sldMk cId="2725058505" sldId="3597"/>
            <ac:picMk id="10" creationId="{BF275E7C-F183-DE5E-9AD5-EBB0B11E4A5A}"/>
          </ac:picMkLst>
        </pc:picChg>
      </pc:sldChg>
      <pc:sldChg chg="addSp delSp modSp mod">
        <pc:chgData name="Kristīne Karlsberga" userId="152a1a67-6451-4bc4-8eca-854bbda3aee8" providerId="ADAL" clId="{A2EDDC07-A1FF-4C8A-9419-EA191E5BBF2B}" dt="2023-04-18T07:03:07.621" v="128" actId="1076"/>
        <pc:sldMkLst>
          <pc:docMk/>
          <pc:sldMk cId="3961659740" sldId="3598"/>
        </pc:sldMkLst>
        <pc:spChg chg="mod">
          <ac:chgData name="Kristīne Karlsberga" userId="152a1a67-6451-4bc4-8eca-854bbda3aee8" providerId="ADAL" clId="{A2EDDC07-A1FF-4C8A-9419-EA191E5BBF2B}" dt="2023-04-18T07:03:07.621" v="128" actId="1076"/>
          <ac:spMkLst>
            <pc:docMk/>
            <pc:sldMk cId="3961659740" sldId="3598"/>
            <ac:spMk id="9" creationId="{15B25C4B-0559-3135-3FD6-EA1EA6373F5A}"/>
          </ac:spMkLst>
        </pc:spChg>
        <pc:picChg chg="add mod">
          <ac:chgData name="Kristīne Karlsberga" userId="152a1a67-6451-4bc4-8eca-854bbda3aee8" providerId="ADAL" clId="{A2EDDC07-A1FF-4C8A-9419-EA191E5BBF2B}" dt="2023-04-18T06:55:54.317" v="61" actId="1076"/>
          <ac:picMkLst>
            <pc:docMk/>
            <pc:sldMk cId="3961659740" sldId="3598"/>
            <ac:picMk id="2" creationId="{66ED3164-DBA1-6285-2B29-2D70627FE6F3}"/>
          </ac:picMkLst>
        </pc:picChg>
        <pc:picChg chg="del">
          <ac:chgData name="Kristīne Karlsberga" userId="152a1a67-6451-4bc4-8eca-854bbda3aee8" providerId="ADAL" clId="{A2EDDC07-A1FF-4C8A-9419-EA191E5BBF2B}" dt="2023-04-18T06:55:46.421" v="56" actId="478"/>
          <ac:picMkLst>
            <pc:docMk/>
            <pc:sldMk cId="3961659740" sldId="3598"/>
            <ac:picMk id="10" creationId="{92C59934-CFFC-9C72-73CF-E5C37FBDEA79}"/>
          </ac:picMkLst>
        </pc:picChg>
        <pc:picChg chg="mod">
          <ac:chgData name="Kristīne Karlsberga" userId="152a1a67-6451-4bc4-8eca-854bbda3aee8" providerId="ADAL" clId="{A2EDDC07-A1FF-4C8A-9419-EA191E5BBF2B}" dt="2023-04-18T06:55:56.648" v="62" actId="1076"/>
          <ac:picMkLst>
            <pc:docMk/>
            <pc:sldMk cId="3961659740" sldId="3598"/>
            <ac:picMk id="11" creationId="{EB8CAD67-2674-3EEF-464D-8DF5D70890C8}"/>
          </ac:picMkLst>
        </pc:picChg>
        <pc:picChg chg="mod">
          <ac:chgData name="Kristīne Karlsberga" userId="152a1a67-6451-4bc4-8eca-854bbda3aee8" providerId="ADAL" clId="{A2EDDC07-A1FF-4C8A-9419-EA191E5BBF2B}" dt="2023-04-18T06:56:02.236" v="64" actId="1076"/>
          <ac:picMkLst>
            <pc:docMk/>
            <pc:sldMk cId="3961659740" sldId="3598"/>
            <ac:picMk id="16" creationId="{6F47453A-4169-1736-B060-25BF8E34BFFA}"/>
          </ac:picMkLst>
        </pc:picChg>
      </pc:sldChg>
      <pc:sldChg chg="addSp delSp modSp mod">
        <pc:chgData name="Kristīne Karlsberga" userId="152a1a67-6451-4bc4-8eca-854bbda3aee8" providerId="ADAL" clId="{A2EDDC07-A1FF-4C8A-9419-EA191E5BBF2B}" dt="2023-04-18T06:58:38.229" v="106"/>
        <pc:sldMkLst>
          <pc:docMk/>
          <pc:sldMk cId="2048190397" sldId="3599"/>
        </pc:sldMkLst>
        <pc:spChg chg="mod">
          <ac:chgData name="Kristīne Karlsberga" userId="152a1a67-6451-4bc4-8eca-854bbda3aee8" providerId="ADAL" clId="{A2EDDC07-A1FF-4C8A-9419-EA191E5BBF2B}" dt="2023-04-18T06:58:28.586" v="104" actId="1076"/>
          <ac:spMkLst>
            <pc:docMk/>
            <pc:sldMk cId="2048190397" sldId="3599"/>
            <ac:spMk id="9" creationId="{15B25C4B-0559-3135-3FD6-EA1EA6373F5A}"/>
          </ac:spMkLst>
        </pc:spChg>
        <pc:spChg chg="mod">
          <ac:chgData name="Kristīne Karlsberga" userId="152a1a67-6451-4bc4-8eca-854bbda3aee8" providerId="ADAL" clId="{A2EDDC07-A1FF-4C8A-9419-EA191E5BBF2B}" dt="2023-04-18T06:58:16.128" v="100" actId="114"/>
          <ac:spMkLst>
            <pc:docMk/>
            <pc:sldMk cId="2048190397" sldId="3599"/>
            <ac:spMk id="11" creationId="{B680605E-A3EE-1E8F-FD9E-867A02C9B803}"/>
          </ac:spMkLst>
        </pc:spChg>
        <pc:spChg chg="mod">
          <ac:chgData name="Kristīne Karlsberga" userId="152a1a67-6451-4bc4-8eca-854bbda3aee8" providerId="ADAL" clId="{A2EDDC07-A1FF-4C8A-9419-EA191E5BBF2B}" dt="2023-04-18T06:58:33.749" v="105" actId="1076"/>
          <ac:spMkLst>
            <pc:docMk/>
            <pc:sldMk cId="2048190397" sldId="3599"/>
            <ac:spMk id="12" creationId="{06097E5D-6002-BC5A-2888-921299464D08}"/>
          </ac:spMkLst>
        </pc:spChg>
        <pc:spChg chg="mod">
          <ac:chgData name="Kristīne Karlsberga" userId="152a1a67-6451-4bc4-8eca-854bbda3aee8" providerId="ADAL" clId="{A2EDDC07-A1FF-4C8A-9419-EA191E5BBF2B}" dt="2023-04-18T06:56:33.861" v="73" actId="1076"/>
          <ac:spMkLst>
            <pc:docMk/>
            <pc:sldMk cId="2048190397" sldId="3599"/>
            <ac:spMk id="22" creationId="{A76BA2B0-1FCE-9A1C-1910-B2B453DAC842}"/>
          </ac:spMkLst>
        </pc:spChg>
        <pc:spChg chg="mod">
          <ac:chgData name="Kristīne Karlsberga" userId="152a1a67-6451-4bc4-8eca-854bbda3aee8" providerId="ADAL" clId="{A2EDDC07-A1FF-4C8A-9419-EA191E5BBF2B}" dt="2023-04-18T06:58:38.229" v="106"/>
          <ac:spMkLst>
            <pc:docMk/>
            <pc:sldMk cId="2048190397" sldId="3599"/>
            <ac:spMk id="37" creationId="{290ABF6B-84AE-19BA-F7E0-719749333919}"/>
          </ac:spMkLst>
        </pc:spChg>
        <pc:picChg chg="add mod">
          <ac:chgData name="Kristīne Karlsberga" userId="152a1a67-6451-4bc4-8eca-854bbda3aee8" providerId="ADAL" clId="{A2EDDC07-A1FF-4C8A-9419-EA191E5BBF2B}" dt="2023-04-18T06:56:15.094" v="67" actId="1076"/>
          <ac:picMkLst>
            <pc:docMk/>
            <pc:sldMk cId="2048190397" sldId="3599"/>
            <ac:picMk id="4" creationId="{E809AAD0-1DF1-D145-D91A-3A8B9F88D7E8}"/>
          </ac:picMkLst>
        </pc:picChg>
        <pc:picChg chg="del">
          <ac:chgData name="Kristīne Karlsberga" userId="152a1a67-6451-4bc4-8eca-854bbda3aee8" providerId="ADAL" clId="{A2EDDC07-A1FF-4C8A-9419-EA191E5BBF2B}" dt="2023-04-18T06:56:07.608" v="65" actId="478"/>
          <ac:picMkLst>
            <pc:docMk/>
            <pc:sldMk cId="2048190397" sldId="3599"/>
            <ac:picMk id="20" creationId="{61EB1067-31D8-7E34-4BB0-132551DDC416}"/>
          </ac:picMkLst>
        </pc:picChg>
        <pc:picChg chg="mod">
          <ac:chgData name="Kristīne Karlsberga" userId="152a1a67-6451-4bc4-8eca-854bbda3aee8" providerId="ADAL" clId="{A2EDDC07-A1FF-4C8A-9419-EA191E5BBF2B}" dt="2023-04-18T06:56:35.708" v="74" actId="1076"/>
          <ac:picMkLst>
            <pc:docMk/>
            <pc:sldMk cId="2048190397" sldId="3599"/>
            <ac:picMk id="21" creationId="{34200D22-6C77-12EB-B658-67F0FC4F9565}"/>
          </ac:picMkLst>
        </pc:picChg>
      </pc:sldChg>
      <pc:sldChg chg="addSp delSp modSp mod">
        <pc:chgData name="Kristīne Karlsberga" userId="152a1a67-6451-4bc4-8eca-854bbda3aee8" providerId="ADAL" clId="{A2EDDC07-A1FF-4C8A-9419-EA191E5BBF2B}" dt="2023-04-18T07:02:25.861" v="127" actId="1076"/>
        <pc:sldMkLst>
          <pc:docMk/>
          <pc:sldMk cId="3039140525" sldId="3601"/>
        </pc:sldMkLst>
        <pc:graphicFrameChg chg="mod modGraphic">
          <ac:chgData name="Kristīne Karlsberga" userId="152a1a67-6451-4bc4-8eca-854bbda3aee8" providerId="ADAL" clId="{A2EDDC07-A1FF-4C8A-9419-EA191E5BBF2B}" dt="2023-04-18T07:01:47.606" v="117" actId="1076"/>
          <ac:graphicFrameMkLst>
            <pc:docMk/>
            <pc:sldMk cId="3039140525" sldId="3601"/>
            <ac:graphicFrameMk id="2" creationId="{8754F870-2447-4063-C4E2-A9FBA966C17A}"/>
          </ac:graphicFrameMkLst>
        </pc:graphicFrameChg>
        <pc:picChg chg="add mod">
          <ac:chgData name="Kristīne Karlsberga" userId="152a1a67-6451-4bc4-8eca-854bbda3aee8" providerId="ADAL" clId="{A2EDDC07-A1FF-4C8A-9419-EA191E5BBF2B}" dt="2023-04-18T07:02:04.750" v="121" actId="1076"/>
          <ac:picMkLst>
            <pc:docMk/>
            <pc:sldMk cId="3039140525" sldId="3601"/>
            <ac:picMk id="3" creationId="{C71AAB54-ED74-DFE3-C344-D8E6EB11F706}"/>
          </ac:picMkLst>
        </pc:picChg>
        <pc:picChg chg="mod modCrop">
          <ac:chgData name="Kristīne Karlsberga" userId="152a1a67-6451-4bc4-8eca-854bbda3aee8" providerId="ADAL" clId="{A2EDDC07-A1FF-4C8A-9419-EA191E5BBF2B}" dt="2023-04-18T07:02:25.861" v="127" actId="1076"/>
          <ac:picMkLst>
            <pc:docMk/>
            <pc:sldMk cId="3039140525" sldId="3601"/>
            <ac:picMk id="8" creationId="{201AEAD2-38F1-68B9-49A9-A2252039DA43}"/>
          </ac:picMkLst>
        </pc:picChg>
        <pc:picChg chg="del">
          <ac:chgData name="Kristīne Karlsberga" userId="152a1a67-6451-4bc4-8eca-854bbda3aee8" providerId="ADAL" clId="{A2EDDC07-A1FF-4C8A-9419-EA191E5BBF2B}" dt="2023-04-18T06:57:15.312" v="89" actId="478"/>
          <ac:picMkLst>
            <pc:docMk/>
            <pc:sldMk cId="3039140525" sldId="3601"/>
            <ac:picMk id="9" creationId="{34154A21-03C4-59C5-9F1E-2F0A58079851}"/>
          </ac:picMkLst>
        </pc:picChg>
        <pc:picChg chg="mod">
          <ac:chgData name="Kristīne Karlsberga" userId="152a1a67-6451-4bc4-8eca-854bbda3aee8" providerId="ADAL" clId="{A2EDDC07-A1FF-4C8A-9419-EA191E5BBF2B}" dt="2023-04-18T07:01:53.533" v="119" actId="1076"/>
          <ac:picMkLst>
            <pc:docMk/>
            <pc:sldMk cId="3039140525" sldId="3601"/>
            <ac:picMk id="11" creationId="{4CB8EA74-606A-818D-0915-11D2401454AE}"/>
          </ac:picMkLst>
        </pc:picChg>
      </pc:sldChg>
    </pc:docChg>
  </pc:docChgLst>
  <pc:docChgLst>
    <pc:chgData name="Līga Pričina" userId="bbc456bc-e7f2-4574-8c10-53b35319296e" providerId="ADAL" clId="{7B515C23-C645-426F-BCF7-0CA69506327B}"/>
    <pc:docChg chg="modSld">
      <pc:chgData name="Līga Pričina" userId="bbc456bc-e7f2-4574-8c10-53b35319296e" providerId="ADAL" clId="{7B515C23-C645-426F-BCF7-0CA69506327B}" dt="2023-02-23T13:53:15.999" v="26" actId="20577"/>
      <pc:docMkLst>
        <pc:docMk/>
      </pc:docMkLst>
      <pc:sldChg chg="modSp mod">
        <pc:chgData name="Līga Pričina" userId="bbc456bc-e7f2-4574-8c10-53b35319296e" providerId="ADAL" clId="{7B515C23-C645-426F-BCF7-0CA69506327B}" dt="2023-02-21T13:30:12.481" v="24" actId="14100"/>
        <pc:sldMkLst>
          <pc:docMk/>
          <pc:sldMk cId="0" sldId="261"/>
        </pc:sldMkLst>
        <pc:spChg chg="mod">
          <ac:chgData name="Līga Pričina" userId="bbc456bc-e7f2-4574-8c10-53b35319296e" providerId="ADAL" clId="{7B515C23-C645-426F-BCF7-0CA69506327B}" dt="2023-02-21T13:28:35.011" v="17" actId="108"/>
          <ac:spMkLst>
            <pc:docMk/>
            <pc:sldMk cId="0" sldId="261"/>
            <ac:spMk id="13" creationId="{00000000-0000-0000-0000-000000000000}"/>
          </ac:spMkLst>
        </pc:spChg>
        <pc:spChg chg="mod">
          <ac:chgData name="Līga Pričina" userId="bbc456bc-e7f2-4574-8c10-53b35319296e" providerId="ADAL" clId="{7B515C23-C645-426F-BCF7-0CA69506327B}" dt="2023-02-21T13:30:12.481" v="24" actId="14100"/>
          <ac:spMkLst>
            <pc:docMk/>
            <pc:sldMk cId="0" sldId="261"/>
            <ac:spMk id="14" creationId="{00000000-0000-0000-0000-000000000000}"/>
          </ac:spMkLst>
        </pc:spChg>
        <pc:spChg chg="mod">
          <ac:chgData name="Līga Pričina" userId="bbc456bc-e7f2-4574-8c10-53b35319296e" providerId="ADAL" clId="{7B515C23-C645-426F-BCF7-0CA69506327B}" dt="2023-02-21T12:32:56.501" v="16" actId="1076"/>
          <ac:spMkLst>
            <pc:docMk/>
            <pc:sldMk cId="0" sldId="261"/>
            <ac:spMk id="15" creationId="{00000000-0000-0000-0000-000000000000}"/>
          </ac:spMkLst>
        </pc:spChg>
        <pc:spChg chg="mod">
          <ac:chgData name="Līga Pričina" userId="bbc456bc-e7f2-4574-8c10-53b35319296e" providerId="ADAL" clId="{7B515C23-C645-426F-BCF7-0CA69506327B}" dt="2023-02-21T13:28:50.533" v="20" actId="108"/>
          <ac:spMkLst>
            <pc:docMk/>
            <pc:sldMk cId="0" sldId="261"/>
            <ac:spMk id="16" creationId="{00000000-0000-0000-0000-000000000000}"/>
          </ac:spMkLst>
        </pc:spChg>
        <pc:spChg chg="mod">
          <ac:chgData name="Līga Pričina" userId="bbc456bc-e7f2-4574-8c10-53b35319296e" providerId="ADAL" clId="{7B515C23-C645-426F-BCF7-0CA69506327B}" dt="2023-02-21T13:28:44.977" v="19" actId="108"/>
          <ac:spMkLst>
            <pc:docMk/>
            <pc:sldMk cId="0" sldId="261"/>
            <ac:spMk id="17" creationId="{00000000-0000-0000-0000-000000000000}"/>
          </ac:spMkLst>
        </pc:spChg>
        <pc:spChg chg="mod">
          <ac:chgData name="Līga Pričina" userId="bbc456bc-e7f2-4574-8c10-53b35319296e" providerId="ADAL" clId="{7B515C23-C645-426F-BCF7-0CA69506327B}" dt="2023-02-21T13:29:00.613" v="21" actId="108"/>
          <ac:spMkLst>
            <pc:docMk/>
            <pc:sldMk cId="0" sldId="261"/>
            <ac:spMk id="18" creationId="{00000000-0000-0000-0000-000000000000}"/>
          </ac:spMkLst>
        </pc:spChg>
        <pc:spChg chg="mod">
          <ac:chgData name="Līga Pričina" userId="bbc456bc-e7f2-4574-8c10-53b35319296e" providerId="ADAL" clId="{7B515C23-C645-426F-BCF7-0CA69506327B}" dt="2023-02-21T13:30:04.396" v="23" actId="1076"/>
          <ac:spMkLst>
            <pc:docMk/>
            <pc:sldMk cId="0" sldId="261"/>
            <ac:spMk id="20" creationId="{B4B0C14C-A8F6-C63B-1235-E88C92107043}"/>
          </ac:spMkLst>
        </pc:spChg>
        <pc:spChg chg="ord">
          <ac:chgData name="Līga Pričina" userId="bbc456bc-e7f2-4574-8c10-53b35319296e" providerId="ADAL" clId="{7B515C23-C645-426F-BCF7-0CA69506327B}" dt="2023-02-21T12:31:43.326" v="11" actId="167"/>
          <ac:spMkLst>
            <pc:docMk/>
            <pc:sldMk cId="0" sldId="261"/>
            <ac:spMk id="22" creationId="{645565CF-C365-3080-22A1-FC9AFF39E3AE}"/>
          </ac:spMkLst>
        </pc:spChg>
        <pc:spChg chg="ord">
          <ac:chgData name="Līga Pričina" userId="bbc456bc-e7f2-4574-8c10-53b35319296e" providerId="ADAL" clId="{7B515C23-C645-426F-BCF7-0CA69506327B}" dt="2023-02-21T12:31:54.127" v="13" actId="167"/>
          <ac:spMkLst>
            <pc:docMk/>
            <pc:sldMk cId="0" sldId="261"/>
            <ac:spMk id="23" creationId="{9FF25FAF-06FB-A12B-E8C7-97F241503664}"/>
          </ac:spMkLst>
        </pc:spChg>
        <pc:spChg chg="ord">
          <ac:chgData name="Līga Pričina" userId="bbc456bc-e7f2-4574-8c10-53b35319296e" providerId="ADAL" clId="{7B515C23-C645-426F-BCF7-0CA69506327B}" dt="2023-02-21T12:31:40.784" v="10" actId="167"/>
          <ac:spMkLst>
            <pc:docMk/>
            <pc:sldMk cId="0" sldId="261"/>
            <ac:spMk id="24" creationId="{7F557025-3ECC-07D8-DED9-8CBE5DBACDC4}"/>
          </ac:spMkLst>
        </pc:spChg>
        <pc:spChg chg="mod ord">
          <ac:chgData name="Līga Pričina" userId="bbc456bc-e7f2-4574-8c10-53b35319296e" providerId="ADAL" clId="{7B515C23-C645-426F-BCF7-0CA69506327B}" dt="2023-02-21T12:31:36.991" v="9" actId="167"/>
          <ac:spMkLst>
            <pc:docMk/>
            <pc:sldMk cId="0" sldId="261"/>
            <ac:spMk id="25" creationId="{D4F8834E-23A7-12E2-7BBE-4404B919EBD4}"/>
          </ac:spMkLst>
        </pc:spChg>
        <pc:spChg chg="ord">
          <ac:chgData name="Līga Pričina" userId="bbc456bc-e7f2-4574-8c10-53b35319296e" providerId="ADAL" clId="{7B515C23-C645-426F-BCF7-0CA69506327B}" dt="2023-02-21T12:31:51.488" v="12" actId="167"/>
          <ac:spMkLst>
            <pc:docMk/>
            <pc:sldMk cId="0" sldId="261"/>
            <ac:spMk id="26" creationId="{B892BC0F-285D-2D2C-D654-22DF9B0316B9}"/>
          </ac:spMkLst>
        </pc:spChg>
      </pc:sldChg>
      <pc:sldChg chg="modSp mod">
        <pc:chgData name="Līga Pričina" userId="bbc456bc-e7f2-4574-8c10-53b35319296e" providerId="ADAL" clId="{7B515C23-C645-426F-BCF7-0CA69506327B}" dt="2023-02-21T09:59:23.719" v="7" actId="2711"/>
        <pc:sldMkLst>
          <pc:docMk/>
          <pc:sldMk cId="3832396509" sldId="1634"/>
        </pc:sldMkLst>
        <pc:spChg chg="mod">
          <ac:chgData name="Līga Pričina" userId="bbc456bc-e7f2-4574-8c10-53b35319296e" providerId="ADAL" clId="{7B515C23-C645-426F-BCF7-0CA69506327B}" dt="2023-02-21T09:59:03.133" v="5" actId="2711"/>
          <ac:spMkLst>
            <pc:docMk/>
            <pc:sldMk cId="3832396509" sldId="1634"/>
            <ac:spMk id="3" creationId="{BE2099D0-E3AF-FA9C-A96B-A7C45984B9AD}"/>
          </ac:spMkLst>
        </pc:spChg>
        <pc:spChg chg="mod">
          <ac:chgData name="Līga Pričina" userId="bbc456bc-e7f2-4574-8c10-53b35319296e" providerId="ADAL" clId="{7B515C23-C645-426F-BCF7-0CA69506327B}" dt="2023-02-21T09:58:54.648" v="4" actId="2711"/>
          <ac:spMkLst>
            <pc:docMk/>
            <pc:sldMk cId="3832396509" sldId="1634"/>
            <ac:spMk id="6" creationId="{A3DD597E-E1CE-7395-908F-215448430D9F}"/>
          </ac:spMkLst>
        </pc:spChg>
        <pc:spChg chg="mod">
          <ac:chgData name="Līga Pričina" userId="bbc456bc-e7f2-4574-8c10-53b35319296e" providerId="ADAL" clId="{7B515C23-C645-426F-BCF7-0CA69506327B}" dt="2023-02-21T09:58:44.864" v="3" actId="2711"/>
          <ac:spMkLst>
            <pc:docMk/>
            <pc:sldMk cId="3832396509" sldId="1634"/>
            <ac:spMk id="7" creationId="{80E38A4C-D7A6-B818-7028-2B0C224EB270}"/>
          </ac:spMkLst>
        </pc:spChg>
        <pc:spChg chg="mod">
          <ac:chgData name="Līga Pričina" userId="bbc456bc-e7f2-4574-8c10-53b35319296e" providerId="ADAL" clId="{7B515C23-C645-426F-BCF7-0CA69506327B}" dt="2023-02-21T09:59:23.719" v="7" actId="2711"/>
          <ac:spMkLst>
            <pc:docMk/>
            <pc:sldMk cId="3832396509" sldId="1634"/>
            <ac:spMk id="10" creationId="{83780187-AF0A-4A9F-16B3-13B6C07453FF}"/>
          </ac:spMkLst>
        </pc:spChg>
        <pc:spChg chg="mod">
          <ac:chgData name="Līga Pričina" userId="bbc456bc-e7f2-4574-8c10-53b35319296e" providerId="ADAL" clId="{7B515C23-C645-426F-BCF7-0CA69506327B}" dt="2023-02-21T09:59:16.323" v="6" actId="2711"/>
          <ac:spMkLst>
            <pc:docMk/>
            <pc:sldMk cId="3832396509" sldId="1634"/>
            <ac:spMk id="28" creationId="{EA858E2C-452A-3291-34B2-291538144B74}"/>
          </ac:spMkLst>
        </pc:spChg>
      </pc:sldChg>
      <pc:sldChg chg="modSp mod">
        <pc:chgData name="Līga Pričina" userId="bbc456bc-e7f2-4574-8c10-53b35319296e" providerId="ADAL" clId="{7B515C23-C645-426F-BCF7-0CA69506327B}" dt="2023-02-21T09:56:33.131" v="0" actId="2711"/>
        <pc:sldMkLst>
          <pc:docMk/>
          <pc:sldMk cId="1260454698" sldId="1637"/>
        </pc:sldMkLst>
        <pc:spChg chg="mod">
          <ac:chgData name="Līga Pričina" userId="bbc456bc-e7f2-4574-8c10-53b35319296e" providerId="ADAL" clId="{7B515C23-C645-426F-BCF7-0CA69506327B}" dt="2023-02-21T09:56:33.131" v="0" actId="2711"/>
          <ac:spMkLst>
            <pc:docMk/>
            <pc:sldMk cId="1260454698" sldId="1637"/>
            <ac:spMk id="5" creationId="{50A431D9-4C61-622C-E797-46E36CCC1E1F}"/>
          </ac:spMkLst>
        </pc:spChg>
      </pc:sldChg>
      <pc:sldChg chg="modSp mod">
        <pc:chgData name="Līga Pričina" userId="bbc456bc-e7f2-4574-8c10-53b35319296e" providerId="ADAL" clId="{7B515C23-C645-426F-BCF7-0CA69506327B}" dt="2023-02-23T13:53:15.999" v="26" actId="20577"/>
        <pc:sldMkLst>
          <pc:docMk/>
          <pc:sldMk cId="3726973630" sldId="3448"/>
        </pc:sldMkLst>
        <pc:spChg chg="mod">
          <ac:chgData name="Līga Pričina" userId="bbc456bc-e7f2-4574-8c10-53b35319296e" providerId="ADAL" clId="{7B515C23-C645-426F-BCF7-0CA69506327B}" dt="2023-02-21T09:57:34.459" v="2" actId="2711"/>
          <ac:spMkLst>
            <pc:docMk/>
            <pc:sldMk cId="3726973630" sldId="3448"/>
            <ac:spMk id="31" creationId="{DAE9E5E6-F66B-8DF1-E9D6-ED79246E69FB}"/>
          </ac:spMkLst>
        </pc:spChg>
        <pc:spChg chg="mod">
          <ac:chgData name="Līga Pričina" userId="bbc456bc-e7f2-4574-8c10-53b35319296e" providerId="ADAL" clId="{7B515C23-C645-426F-BCF7-0CA69506327B}" dt="2023-02-23T13:53:15.999" v="26" actId="20577"/>
          <ac:spMkLst>
            <pc:docMk/>
            <pc:sldMk cId="3726973630" sldId="3448"/>
            <ac:spMk id="53" creationId="{232DBA5C-D520-AF74-4799-00ADBDA408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1A786-6D97-4999-802A-F1ADD5226B5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lv-LV"/>
        </a:p>
      </dgm:t>
    </dgm:pt>
    <dgm:pt modelId="{A199DB70-9AA5-477A-892E-1BBE7323444D}">
      <dgm:prSet custT="1"/>
      <dgm:spPr>
        <a:solidFill>
          <a:srgbClr val="77A6C9"/>
        </a:solidFill>
      </dgm:spPr>
      <dgm:t>
        <a:bodyPr/>
        <a:lstStyle/>
        <a:p>
          <a:r>
            <a:rPr lang="lv-LV" sz="1800" b="1" dirty="0">
              <a:solidFill>
                <a:schemeClr val="bg1"/>
              </a:solidFill>
              <a:latin typeface="Verdana" panose="020B0604030504040204" pitchFamily="34" charset="0"/>
              <a:ea typeface="Verdana" panose="020B0604030504040204" pitchFamily="34" charset="0"/>
            </a:rPr>
            <a:t>DIGITĀLĀ BRIEDUMA TESTS</a:t>
          </a:r>
        </a:p>
      </dgm:t>
    </dgm:pt>
    <dgm:pt modelId="{ECC715EC-2D31-466B-B844-090FB25392E4}" type="parTrans" cxnId="{BD455E6D-EA22-43BA-903D-6AA3FB149153}">
      <dgm:prSet/>
      <dgm:spPr/>
      <dgm:t>
        <a:bodyPr/>
        <a:lstStyle/>
        <a:p>
          <a:endParaRPr lang="lv-LV"/>
        </a:p>
      </dgm:t>
    </dgm:pt>
    <dgm:pt modelId="{806AA1D7-D4F1-4126-AD4E-F09558AA8E18}" type="sibTrans" cxnId="{BD455E6D-EA22-43BA-903D-6AA3FB149153}">
      <dgm:prSet/>
      <dgm:spPr/>
      <dgm:t>
        <a:bodyPr/>
        <a:lstStyle/>
        <a:p>
          <a:endParaRPr lang="lv-LV"/>
        </a:p>
      </dgm:t>
    </dgm:pt>
    <dgm:pt modelId="{CDCF405B-9AAF-4AF8-A037-581B23959BE8}">
      <dgm:prSet custT="1"/>
      <dgm:spPr>
        <a:solidFill>
          <a:srgbClr val="77A6C9"/>
        </a:solidFill>
      </dgm:spPr>
      <dgm:t>
        <a:bodyPr/>
        <a:lstStyle/>
        <a:p>
          <a:r>
            <a:rPr lang="lv-LV" sz="1600" b="1" dirty="0">
              <a:latin typeface="Verdana" panose="020B0604030504040204" pitchFamily="34" charset="0"/>
              <a:ea typeface="Verdana" panose="020B0604030504040204" pitchFamily="34" charset="0"/>
            </a:rPr>
            <a:t>DIGITĀLĀS ATTĪSTĪBAS CEĻA KARTE</a:t>
          </a:r>
          <a:endParaRPr lang="lv-LV" sz="1600" dirty="0">
            <a:latin typeface="Verdana" panose="020B0604030504040204" pitchFamily="34" charset="0"/>
            <a:ea typeface="Verdana" panose="020B0604030504040204" pitchFamily="34" charset="0"/>
          </a:endParaRPr>
        </a:p>
      </dgm:t>
    </dgm:pt>
    <dgm:pt modelId="{2041BA48-D950-47CD-AFEA-F1FDFF170CAE}" type="parTrans" cxnId="{09CC28EE-621B-41F7-9E13-F18528734EC4}">
      <dgm:prSet/>
      <dgm:spPr/>
      <dgm:t>
        <a:bodyPr/>
        <a:lstStyle/>
        <a:p>
          <a:endParaRPr lang="lv-LV"/>
        </a:p>
      </dgm:t>
    </dgm:pt>
    <dgm:pt modelId="{1FAEB320-0713-48E3-A4BF-A3226305F50F}" type="sibTrans" cxnId="{09CC28EE-621B-41F7-9E13-F18528734EC4}">
      <dgm:prSet/>
      <dgm:spPr/>
      <dgm:t>
        <a:bodyPr/>
        <a:lstStyle/>
        <a:p>
          <a:endParaRPr lang="lv-LV"/>
        </a:p>
      </dgm:t>
    </dgm:pt>
    <dgm:pt modelId="{5C4A796D-11A2-484C-80DC-28DCB7261208}">
      <dgm:prSet custT="1"/>
      <dgm:spPr>
        <a:solidFill>
          <a:srgbClr val="9BC2C7"/>
        </a:solidFill>
      </dgm:spPr>
      <dgm:t>
        <a:bodyPr/>
        <a:lstStyle/>
        <a:p>
          <a:endParaRPr lang="lv-LV" sz="900" b="1">
            <a:latin typeface="Verdana" panose="020B0604030504040204" pitchFamily="34" charset="0"/>
            <a:ea typeface="Verdana" panose="020B0604030504040204" pitchFamily="34" charset="0"/>
          </a:endParaRPr>
        </a:p>
      </dgm:t>
    </dgm:pt>
    <dgm:pt modelId="{20937948-B0A0-4639-90D1-D3DC9DDF9603}" type="parTrans" cxnId="{D446FB6F-4170-44DA-8221-E0A77CB0D145}">
      <dgm:prSet/>
      <dgm:spPr/>
      <dgm:t>
        <a:bodyPr/>
        <a:lstStyle/>
        <a:p>
          <a:endParaRPr lang="lv-LV"/>
        </a:p>
      </dgm:t>
    </dgm:pt>
    <dgm:pt modelId="{11AD9322-2249-40C7-8C1D-AAEB67B4C2D0}" type="sibTrans" cxnId="{D446FB6F-4170-44DA-8221-E0A77CB0D145}">
      <dgm:prSet/>
      <dgm:spPr/>
      <dgm:t>
        <a:bodyPr/>
        <a:lstStyle/>
        <a:p>
          <a:endParaRPr lang="lv-LV"/>
        </a:p>
      </dgm:t>
    </dgm:pt>
    <dgm:pt modelId="{7867DCF6-B5A8-41DE-ACCE-549904215C97}">
      <dgm:prSet custT="1"/>
      <dgm:spPr>
        <a:solidFill>
          <a:srgbClr val="77A6C9"/>
        </a:solidFill>
      </dgm:spPr>
      <dgm:t>
        <a:bodyPr/>
        <a:lstStyle/>
        <a:p>
          <a:endParaRPr lang="lv-LV" sz="900">
            <a:latin typeface="Verdana" panose="020B0604030504040204" pitchFamily="34" charset="0"/>
            <a:ea typeface="Verdana" panose="020B0604030504040204" pitchFamily="34" charset="0"/>
          </a:endParaRPr>
        </a:p>
      </dgm:t>
    </dgm:pt>
    <dgm:pt modelId="{73C46D74-D85E-44E6-8055-F2617DC9B9B7}" type="parTrans" cxnId="{19249607-52AB-4517-A46C-D9579087FF31}">
      <dgm:prSet/>
      <dgm:spPr/>
      <dgm:t>
        <a:bodyPr/>
        <a:lstStyle/>
        <a:p>
          <a:endParaRPr lang="lv-LV"/>
        </a:p>
      </dgm:t>
    </dgm:pt>
    <dgm:pt modelId="{04709F02-E221-496F-8923-0DE2BDE06936}" type="sibTrans" cxnId="{19249607-52AB-4517-A46C-D9579087FF31}">
      <dgm:prSet/>
      <dgm:spPr/>
      <dgm:t>
        <a:bodyPr/>
        <a:lstStyle/>
        <a:p>
          <a:endParaRPr lang="lv-LV"/>
        </a:p>
      </dgm:t>
    </dgm:pt>
    <dgm:pt modelId="{6428151C-D5F0-4BD4-9DCC-5C425B07329A}">
      <dgm:prSet custT="1"/>
      <dgm:spPr>
        <a:solidFill>
          <a:srgbClr val="77A6C9"/>
        </a:solidFill>
      </dgm:spPr>
      <dgm:t>
        <a:bodyPr/>
        <a:lstStyle/>
        <a:p>
          <a:endParaRPr lang="lv-LV" sz="1300" b="1">
            <a:latin typeface="Verdana" panose="020B0604030504040204" pitchFamily="34" charset="0"/>
            <a:ea typeface="Verdana" panose="020B0604030504040204" pitchFamily="34" charset="0"/>
          </a:endParaRPr>
        </a:p>
      </dgm:t>
    </dgm:pt>
    <dgm:pt modelId="{5F792744-23FC-48D3-BFB0-F45F2C1C954F}" type="parTrans" cxnId="{C3EFF031-02ED-4A78-BD90-AEA2235C86B3}">
      <dgm:prSet/>
      <dgm:spPr/>
      <dgm:t>
        <a:bodyPr/>
        <a:lstStyle/>
        <a:p>
          <a:endParaRPr lang="lv-LV"/>
        </a:p>
      </dgm:t>
    </dgm:pt>
    <dgm:pt modelId="{30689FAD-5E4F-417D-82F2-A1877F03F381}" type="sibTrans" cxnId="{C3EFF031-02ED-4A78-BD90-AEA2235C86B3}">
      <dgm:prSet/>
      <dgm:spPr/>
      <dgm:t>
        <a:bodyPr/>
        <a:lstStyle/>
        <a:p>
          <a:endParaRPr lang="lv-LV"/>
        </a:p>
      </dgm:t>
    </dgm:pt>
    <dgm:pt modelId="{CC6474E9-7A23-484D-8FC1-5375C90D2B00}" type="pres">
      <dgm:prSet presAssocID="{AF61A786-6D97-4999-802A-F1ADD5226B5F}" presName="CompostProcess" presStyleCnt="0">
        <dgm:presLayoutVars>
          <dgm:dir/>
          <dgm:resizeHandles val="exact"/>
        </dgm:presLayoutVars>
      </dgm:prSet>
      <dgm:spPr/>
    </dgm:pt>
    <dgm:pt modelId="{930521C2-2992-4E0E-9E9F-D412463B87CC}" type="pres">
      <dgm:prSet presAssocID="{AF61A786-6D97-4999-802A-F1ADD5226B5F}" presName="arrow" presStyleLbl="bgShp" presStyleIdx="0" presStyleCnt="1" custScaleX="117647" custLinFactNeighborX="-615" custLinFactNeighborY="-22606"/>
      <dgm:spPr>
        <a:solidFill>
          <a:srgbClr val="E6EFF3"/>
        </a:solidFill>
      </dgm:spPr>
    </dgm:pt>
    <dgm:pt modelId="{E4415F8F-DC45-467E-912B-F7F8ADFCDE79}" type="pres">
      <dgm:prSet presAssocID="{AF61A786-6D97-4999-802A-F1ADD5226B5F}" presName="linearProcess" presStyleCnt="0"/>
      <dgm:spPr/>
    </dgm:pt>
    <dgm:pt modelId="{4F7F69DE-31EB-40AF-84B2-E74A2266B055}" type="pres">
      <dgm:prSet presAssocID="{A199DB70-9AA5-477A-892E-1BBE7323444D}" presName="textNode" presStyleLbl="node1" presStyleIdx="0" presStyleCnt="5">
        <dgm:presLayoutVars>
          <dgm:bulletEnabled val="1"/>
        </dgm:presLayoutVars>
      </dgm:prSet>
      <dgm:spPr/>
    </dgm:pt>
    <dgm:pt modelId="{FBE42BE5-A598-4971-80DB-BE55592ABA66}" type="pres">
      <dgm:prSet presAssocID="{806AA1D7-D4F1-4126-AD4E-F09558AA8E18}" presName="sibTrans" presStyleCnt="0"/>
      <dgm:spPr/>
    </dgm:pt>
    <dgm:pt modelId="{1E9E41ED-D94F-4828-BE77-9B10DE075D31}" type="pres">
      <dgm:prSet presAssocID="{CDCF405B-9AAF-4AF8-A037-581B23959BE8}" presName="textNode" presStyleLbl="node1" presStyleIdx="1" presStyleCnt="5" custScaleX="109659">
        <dgm:presLayoutVars>
          <dgm:bulletEnabled val="1"/>
        </dgm:presLayoutVars>
      </dgm:prSet>
      <dgm:spPr/>
    </dgm:pt>
    <dgm:pt modelId="{C4B54D06-0678-4467-8C51-8CE2CD17682F}" type="pres">
      <dgm:prSet presAssocID="{1FAEB320-0713-48E3-A4BF-A3226305F50F}" presName="sibTrans" presStyleCnt="0"/>
      <dgm:spPr/>
    </dgm:pt>
    <dgm:pt modelId="{267A6F49-4436-46C3-BBFE-E6A8855BD274}" type="pres">
      <dgm:prSet presAssocID="{5C4A796D-11A2-484C-80DC-28DCB7261208}" presName="textNode" presStyleLbl="node1" presStyleIdx="2" presStyleCnt="5" custScaleX="109371" custScaleY="105240" custLinFactNeighborX="20378" custLinFactNeighborY="-529">
        <dgm:presLayoutVars>
          <dgm:bulletEnabled val="1"/>
        </dgm:presLayoutVars>
      </dgm:prSet>
      <dgm:spPr/>
    </dgm:pt>
    <dgm:pt modelId="{83D5AF8D-C244-4BC3-A32F-738804E3E316}" type="pres">
      <dgm:prSet presAssocID="{11AD9322-2249-40C7-8C1D-AAEB67B4C2D0}" presName="sibTrans" presStyleCnt="0"/>
      <dgm:spPr/>
    </dgm:pt>
    <dgm:pt modelId="{06366C47-2E2A-4A03-8870-86C5EFC987CC}" type="pres">
      <dgm:prSet presAssocID="{7867DCF6-B5A8-41DE-ACCE-549904215C97}" presName="textNode" presStyleLbl="node1" presStyleIdx="3" presStyleCnt="5">
        <dgm:presLayoutVars>
          <dgm:bulletEnabled val="1"/>
        </dgm:presLayoutVars>
      </dgm:prSet>
      <dgm:spPr/>
    </dgm:pt>
    <dgm:pt modelId="{C75A06A2-3166-426F-8149-80465B5A642F}" type="pres">
      <dgm:prSet presAssocID="{04709F02-E221-496F-8923-0DE2BDE06936}" presName="sibTrans" presStyleCnt="0"/>
      <dgm:spPr/>
    </dgm:pt>
    <dgm:pt modelId="{D43DC5C0-A6AF-47CF-B7EA-7106BB034995}" type="pres">
      <dgm:prSet presAssocID="{6428151C-D5F0-4BD4-9DCC-5C425B07329A}" presName="textNode" presStyleLbl="node1" presStyleIdx="4" presStyleCnt="5">
        <dgm:presLayoutVars>
          <dgm:bulletEnabled val="1"/>
        </dgm:presLayoutVars>
      </dgm:prSet>
      <dgm:spPr/>
    </dgm:pt>
  </dgm:ptLst>
  <dgm:cxnLst>
    <dgm:cxn modelId="{5D8DF804-772B-469D-8C55-B3EB7282B009}" type="presOf" srcId="{5C4A796D-11A2-484C-80DC-28DCB7261208}" destId="{267A6F49-4436-46C3-BBFE-E6A8855BD274}" srcOrd="0" destOrd="0" presId="urn:microsoft.com/office/officeart/2005/8/layout/hProcess9"/>
    <dgm:cxn modelId="{19249607-52AB-4517-A46C-D9579087FF31}" srcId="{AF61A786-6D97-4999-802A-F1ADD5226B5F}" destId="{7867DCF6-B5A8-41DE-ACCE-549904215C97}" srcOrd="3" destOrd="0" parTransId="{73C46D74-D85E-44E6-8055-F2617DC9B9B7}" sibTransId="{04709F02-E221-496F-8923-0DE2BDE06936}"/>
    <dgm:cxn modelId="{C3EFF031-02ED-4A78-BD90-AEA2235C86B3}" srcId="{AF61A786-6D97-4999-802A-F1ADD5226B5F}" destId="{6428151C-D5F0-4BD4-9DCC-5C425B07329A}" srcOrd="4" destOrd="0" parTransId="{5F792744-23FC-48D3-BFB0-F45F2C1C954F}" sibTransId="{30689FAD-5E4F-417D-82F2-A1877F03F381}"/>
    <dgm:cxn modelId="{145B615C-5B2D-4414-B24F-D65EFAA709A6}" type="presOf" srcId="{AF61A786-6D97-4999-802A-F1ADD5226B5F}" destId="{CC6474E9-7A23-484D-8FC1-5375C90D2B00}" srcOrd="0" destOrd="0" presId="urn:microsoft.com/office/officeart/2005/8/layout/hProcess9"/>
    <dgm:cxn modelId="{BD455E6D-EA22-43BA-903D-6AA3FB149153}" srcId="{AF61A786-6D97-4999-802A-F1ADD5226B5F}" destId="{A199DB70-9AA5-477A-892E-1BBE7323444D}" srcOrd="0" destOrd="0" parTransId="{ECC715EC-2D31-466B-B844-090FB25392E4}" sibTransId="{806AA1D7-D4F1-4126-AD4E-F09558AA8E18}"/>
    <dgm:cxn modelId="{D446FB6F-4170-44DA-8221-E0A77CB0D145}" srcId="{AF61A786-6D97-4999-802A-F1ADD5226B5F}" destId="{5C4A796D-11A2-484C-80DC-28DCB7261208}" srcOrd="2" destOrd="0" parTransId="{20937948-B0A0-4639-90D1-D3DC9DDF9603}" sibTransId="{11AD9322-2249-40C7-8C1D-AAEB67B4C2D0}"/>
    <dgm:cxn modelId="{A3ECCF72-DD90-4E80-8DF0-301D48D418AD}" type="presOf" srcId="{A199DB70-9AA5-477A-892E-1BBE7323444D}" destId="{4F7F69DE-31EB-40AF-84B2-E74A2266B055}" srcOrd="0" destOrd="0" presId="urn:microsoft.com/office/officeart/2005/8/layout/hProcess9"/>
    <dgm:cxn modelId="{24C77F58-9FC5-4DF1-8A2D-EF2FCE3B6199}" type="presOf" srcId="{7867DCF6-B5A8-41DE-ACCE-549904215C97}" destId="{06366C47-2E2A-4A03-8870-86C5EFC987CC}" srcOrd="0" destOrd="0" presId="urn:microsoft.com/office/officeart/2005/8/layout/hProcess9"/>
    <dgm:cxn modelId="{36D4AB81-20A4-4660-A46E-4290C961733F}" type="presOf" srcId="{6428151C-D5F0-4BD4-9DCC-5C425B07329A}" destId="{D43DC5C0-A6AF-47CF-B7EA-7106BB034995}" srcOrd="0" destOrd="0" presId="urn:microsoft.com/office/officeart/2005/8/layout/hProcess9"/>
    <dgm:cxn modelId="{81FB8B91-8BC6-4634-943D-506069027AA6}" type="presOf" srcId="{CDCF405B-9AAF-4AF8-A037-581B23959BE8}" destId="{1E9E41ED-D94F-4828-BE77-9B10DE075D31}" srcOrd="0" destOrd="0" presId="urn:microsoft.com/office/officeart/2005/8/layout/hProcess9"/>
    <dgm:cxn modelId="{09CC28EE-621B-41F7-9E13-F18528734EC4}" srcId="{AF61A786-6D97-4999-802A-F1ADD5226B5F}" destId="{CDCF405B-9AAF-4AF8-A037-581B23959BE8}" srcOrd="1" destOrd="0" parTransId="{2041BA48-D950-47CD-AFEA-F1FDFF170CAE}" sibTransId="{1FAEB320-0713-48E3-A4BF-A3226305F50F}"/>
    <dgm:cxn modelId="{FB1C3C52-627E-418E-B196-C8E912CFC45A}" type="presParOf" srcId="{CC6474E9-7A23-484D-8FC1-5375C90D2B00}" destId="{930521C2-2992-4E0E-9E9F-D412463B87CC}" srcOrd="0" destOrd="0" presId="urn:microsoft.com/office/officeart/2005/8/layout/hProcess9"/>
    <dgm:cxn modelId="{2D2F434C-C1C1-45D1-B519-B6E09BFBCCA8}" type="presParOf" srcId="{CC6474E9-7A23-484D-8FC1-5375C90D2B00}" destId="{E4415F8F-DC45-467E-912B-F7F8ADFCDE79}" srcOrd="1" destOrd="0" presId="urn:microsoft.com/office/officeart/2005/8/layout/hProcess9"/>
    <dgm:cxn modelId="{B85F0C17-DC87-4800-8A17-B800D3818289}" type="presParOf" srcId="{E4415F8F-DC45-467E-912B-F7F8ADFCDE79}" destId="{4F7F69DE-31EB-40AF-84B2-E74A2266B055}" srcOrd="0" destOrd="0" presId="urn:microsoft.com/office/officeart/2005/8/layout/hProcess9"/>
    <dgm:cxn modelId="{5F40F1E9-89A4-48D8-9923-23793031EF1B}" type="presParOf" srcId="{E4415F8F-DC45-467E-912B-F7F8ADFCDE79}" destId="{FBE42BE5-A598-4971-80DB-BE55592ABA66}" srcOrd="1" destOrd="0" presId="urn:microsoft.com/office/officeart/2005/8/layout/hProcess9"/>
    <dgm:cxn modelId="{10EA1293-E39D-4718-86EA-4A730CEEF763}" type="presParOf" srcId="{E4415F8F-DC45-467E-912B-F7F8ADFCDE79}" destId="{1E9E41ED-D94F-4828-BE77-9B10DE075D31}" srcOrd="2" destOrd="0" presId="urn:microsoft.com/office/officeart/2005/8/layout/hProcess9"/>
    <dgm:cxn modelId="{3AC601F7-9935-42A5-9974-E67B7A252DF3}" type="presParOf" srcId="{E4415F8F-DC45-467E-912B-F7F8ADFCDE79}" destId="{C4B54D06-0678-4467-8C51-8CE2CD17682F}" srcOrd="3" destOrd="0" presId="urn:microsoft.com/office/officeart/2005/8/layout/hProcess9"/>
    <dgm:cxn modelId="{54C3DD96-E064-49A3-B51F-87470B5AC12C}" type="presParOf" srcId="{E4415F8F-DC45-467E-912B-F7F8ADFCDE79}" destId="{267A6F49-4436-46C3-BBFE-E6A8855BD274}" srcOrd="4" destOrd="0" presId="urn:microsoft.com/office/officeart/2005/8/layout/hProcess9"/>
    <dgm:cxn modelId="{05FB1FD1-8185-4ACC-BD3F-71ACEEB3FD88}" type="presParOf" srcId="{E4415F8F-DC45-467E-912B-F7F8ADFCDE79}" destId="{83D5AF8D-C244-4BC3-A32F-738804E3E316}" srcOrd="5" destOrd="0" presId="urn:microsoft.com/office/officeart/2005/8/layout/hProcess9"/>
    <dgm:cxn modelId="{A771C450-C85B-4861-A484-8B30ADE2DC3E}" type="presParOf" srcId="{E4415F8F-DC45-467E-912B-F7F8ADFCDE79}" destId="{06366C47-2E2A-4A03-8870-86C5EFC987CC}" srcOrd="6" destOrd="0" presId="urn:microsoft.com/office/officeart/2005/8/layout/hProcess9"/>
    <dgm:cxn modelId="{EC981AF4-7C4D-42F7-A82D-3169CB34A997}" type="presParOf" srcId="{E4415F8F-DC45-467E-912B-F7F8ADFCDE79}" destId="{C75A06A2-3166-426F-8149-80465B5A642F}" srcOrd="7" destOrd="0" presId="urn:microsoft.com/office/officeart/2005/8/layout/hProcess9"/>
    <dgm:cxn modelId="{022C71AE-E273-42A5-8779-DB2E929534EA}" type="presParOf" srcId="{E4415F8F-DC45-467E-912B-F7F8ADFCDE79}" destId="{D43DC5C0-A6AF-47CF-B7EA-7106BB03499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521C2-2992-4E0E-9E9F-D412463B87CC}">
      <dsp:nvSpPr>
        <dsp:cNvPr id="0" name=""/>
        <dsp:cNvSpPr/>
      </dsp:nvSpPr>
      <dsp:spPr>
        <a:xfrm>
          <a:off x="0" y="0"/>
          <a:ext cx="14713016" cy="5735774"/>
        </a:xfrm>
        <a:prstGeom prst="rightArrow">
          <a:avLst/>
        </a:prstGeom>
        <a:solidFill>
          <a:srgbClr val="E6EFF3"/>
        </a:solidFill>
        <a:ln>
          <a:noFill/>
        </a:ln>
        <a:effectLst/>
      </dsp:spPr>
      <dsp:style>
        <a:lnRef idx="0">
          <a:scrgbClr r="0" g="0" b="0"/>
        </a:lnRef>
        <a:fillRef idx="1">
          <a:scrgbClr r="0" g="0" b="0"/>
        </a:fillRef>
        <a:effectRef idx="0">
          <a:scrgbClr r="0" g="0" b="0"/>
        </a:effectRef>
        <a:fontRef idx="minor"/>
      </dsp:style>
    </dsp:sp>
    <dsp:sp modelId="{4F7F69DE-31EB-40AF-84B2-E74A2266B055}">
      <dsp:nvSpPr>
        <dsp:cNvPr id="0" name=""/>
        <dsp:cNvSpPr/>
      </dsp:nvSpPr>
      <dsp:spPr>
        <a:xfrm>
          <a:off x="9868" y="1720732"/>
          <a:ext cx="2508685" cy="2294310"/>
        </a:xfrm>
        <a:prstGeom prst="roundRect">
          <a:avLst/>
        </a:prstGeom>
        <a:solidFill>
          <a:srgbClr val="77A6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bg1"/>
              </a:solidFill>
              <a:latin typeface="Verdana" panose="020B0604030504040204" pitchFamily="34" charset="0"/>
              <a:ea typeface="Verdana" panose="020B0604030504040204" pitchFamily="34" charset="0"/>
            </a:rPr>
            <a:t>DIGITĀLĀ BRIEDUMA TESTS</a:t>
          </a:r>
        </a:p>
      </dsp:txBody>
      <dsp:txXfrm>
        <a:off x="121867" y="1832731"/>
        <a:ext cx="2284687" cy="2070312"/>
      </dsp:txXfrm>
    </dsp:sp>
    <dsp:sp modelId="{1E9E41ED-D94F-4828-BE77-9B10DE075D31}">
      <dsp:nvSpPr>
        <dsp:cNvPr id="0" name=""/>
        <dsp:cNvSpPr/>
      </dsp:nvSpPr>
      <dsp:spPr>
        <a:xfrm>
          <a:off x="2936668" y="1720732"/>
          <a:ext cx="2750999" cy="2294310"/>
        </a:xfrm>
        <a:prstGeom prst="roundRect">
          <a:avLst/>
        </a:prstGeom>
        <a:solidFill>
          <a:srgbClr val="77A6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DIGITĀLĀS ATTĪSTĪBAS CEĻA KARTE</a:t>
          </a:r>
          <a:endParaRPr lang="lv-LV" sz="1600" kern="1200" dirty="0">
            <a:latin typeface="Verdana" panose="020B0604030504040204" pitchFamily="34" charset="0"/>
            <a:ea typeface="Verdana" panose="020B0604030504040204" pitchFamily="34" charset="0"/>
          </a:endParaRPr>
        </a:p>
      </dsp:txBody>
      <dsp:txXfrm>
        <a:off x="3048667" y="1832731"/>
        <a:ext cx="2527001" cy="2070312"/>
      </dsp:txXfrm>
    </dsp:sp>
    <dsp:sp modelId="{267A6F49-4436-46C3-BBFE-E6A8855BD274}">
      <dsp:nvSpPr>
        <dsp:cNvPr id="0" name=""/>
        <dsp:cNvSpPr/>
      </dsp:nvSpPr>
      <dsp:spPr>
        <a:xfrm>
          <a:off x="6190985" y="1648484"/>
          <a:ext cx="2743774" cy="2414531"/>
        </a:xfrm>
        <a:prstGeom prst="roundRect">
          <a:avLst/>
        </a:prstGeom>
        <a:solidFill>
          <a:srgbClr val="9BC2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lv-LV" sz="900" b="1" kern="1200">
            <a:latin typeface="Verdana" panose="020B0604030504040204" pitchFamily="34" charset="0"/>
            <a:ea typeface="Verdana" panose="020B0604030504040204" pitchFamily="34" charset="0"/>
          </a:endParaRPr>
        </a:p>
      </dsp:txBody>
      <dsp:txXfrm>
        <a:off x="6308853" y="1766352"/>
        <a:ext cx="2508038" cy="2178795"/>
      </dsp:txXfrm>
    </dsp:sp>
    <dsp:sp modelId="{06366C47-2E2A-4A03-8870-86C5EFC987CC}">
      <dsp:nvSpPr>
        <dsp:cNvPr id="0" name=""/>
        <dsp:cNvSpPr/>
      </dsp:nvSpPr>
      <dsp:spPr>
        <a:xfrm>
          <a:off x="9267670" y="1720732"/>
          <a:ext cx="2508685" cy="2294310"/>
        </a:xfrm>
        <a:prstGeom prst="roundRect">
          <a:avLst/>
        </a:prstGeom>
        <a:solidFill>
          <a:srgbClr val="77A6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lv-LV" sz="900" kern="1200">
            <a:latin typeface="Verdana" panose="020B0604030504040204" pitchFamily="34" charset="0"/>
            <a:ea typeface="Verdana" panose="020B0604030504040204" pitchFamily="34" charset="0"/>
          </a:endParaRPr>
        </a:p>
      </dsp:txBody>
      <dsp:txXfrm>
        <a:off x="9379669" y="1832731"/>
        <a:ext cx="2284687" cy="2070312"/>
      </dsp:txXfrm>
    </dsp:sp>
    <dsp:sp modelId="{D43DC5C0-A6AF-47CF-B7EA-7106BB034995}">
      <dsp:nvSpPr>
        <dsp:cNvPr id="0" name=""/>
        <dsp:cNvSpPr/>
      </dsp:nvSpPr>
      <dsp:spPr>
        <a:xfrm>
          <a:off x="12194470" y="1720732"/>
          <a:ext cx="2508685" cy="2294310"/>
        </a:xfrm>
        <a:prstGeom prst="roundRect">
          <a:avLst/>
        </a:prstGeom>
        <a:solidFill>
          <a:srgbClr val="77A6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lv-LV" sz="1300" b="1" kern="1200">
            <a:latin typeface="Verdana" panose="020B0604030504040204" pitchFamily="34" charset="0"/>
            <a:ea typeface="Verdana" panose="020B0604030504040204" pitchFamily="34" charset="0"/>
          </a:endParaRPr>
        </a:p>
      </dsp:txBody>
      <dsp:txXfrm>
        <a:off x="12306469" y="1832731"/>
        <a:ext cx="2284687" cy="20703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5606"/>
          </a:xfrm>
          <a:prstGeom prst="rect">
            <a:avLst/>
          </a:prstGeom>
        </p:spPr>
        <p:txBody>
          <a:bodyPr vert="horz" lIns="91111" tIns="45555" rIns="91111" bIns="45555" rtlCol="0"/>
          <a:lstStyle>
            <a:lvl1pPr algn="l">
              <a:defRPr sz="1200" b="0" i="0">
                <a:latin typeface="Verdana" panose="020B0604030504040204" pitchFamily="34" charset="0"/>
                <a:ea typeface="Verdana" panose="020B0604030504040204" pitchFamily="34" charset="0"/>
                <a:cs typeface="Verdana" panose="020B0604030504040204" pitchFamily="34" charset="0"/>
              </a:defRPr>
            </a:lvl1pPr>
          </a:lstStyle>
          <a:p>
            <a:endParaRPr lang="lv-LV" dirty="0"/>
          </a:p>
        </p:txBody>
      </p:sp>
      <p:sp>
        <p:nvSpPr>
          <p:cNvPr id="3" name="Date Placeholder 2"/>
          <p:cNvSpPr>
            <a:spLocks noGrp="1"/>
          </p:cNvSpPr>
          <p:nvPr>
            <p:ph type="dt" idx="1"/>
          </p:nvPr>
        </p:nvSpPr>
        <p:spPr>
          <a:xfrm>
            <a:off x="3850375" y="1"/>
            <a:ext cx="2945712" cy="495606"/>
          </a:xfrm>
          <a:prstGeom prst="rect">
            <a:avLst/>
          </a:prstGeom>
        </p:spPr>
        <p:txBody>
          <a:bodyPr vert="horz" lIns="91111" tIns="45555" rIns="91111" bIns="45555" rtlCol="0"/>
          <a:lstStyle>
            <a:lvl1pPr algn="r">
              <a:defRPr sz="1200" b="0" i="0">
                <a:latin typeface="Verdana" panose="020B0604030504040204" pitchFamily="34" charset="0"/>
                <a:ea typeface="Verdana" panose="020B0604030504040204" pitchFamily="34" charset="0"/>
                <a:cs typeface="Verdana" panose="020B0604030504040204" pitchFamily="34" charset="0"/>
              </a:defRPr>
            </a:lvl1pPr>
          </a:lstStyle>
          <a:p>
            <a:fld id="{AE1EB423-C8B7-4470-B633-20101FA9A963}" type="datetimeFigureOut">
              <a:rPr lang="lv-LV" smtClean="0"/>
              <a:pPr/>
              <a:t>18.04.2023</a:t>
            </a:fld>
            <a:endParaRPr lang="lv-LV" dirty="0"/>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111" tIns="45555" rIns="91111" bIns="45555" rtlCol="0" anchor="ctr"/>
          <a:lstStyle/>
          <a:p>
            <a:endParaRPr lang="lv-LV" dirty="0"/>
          </a:p>
        </p:txBody>
      </p:sp>
      <p:sp>
        <p:nvSpPr>
          <p:cNvPr id="5" name="Notes Placeholder 4"/>
          <p:cNvSpPr>
            <a:spLocks noGrp="1"/>
          </p:cNvSpPr>
          <p:nvPr>
            <p:ph type="body" sz="quarter" idx="3"/>
          </p:nvPr>
        </p:nvSpPr>
        <p:spPr>
          <a:xfrm>
            <a:off x="679292" y="4750874"/>
            <a:ext cx="5439092" cy="3887509"/>
          </a:xfrm>
          <a:prstGeom prst="rect">
            <a:avLst/>
          </a:prstGeom>
        </p:spPr>
        <p:txBody>
          <a:bodyPr vert="horz" lIns="91111" tIns="45555" rIns="91111" bIns="4555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Footer Placeholder 5"/>
          <p:cNvSpPr>
            <a:spLocks noGrp="1"/>
          </p:cNvSpPr>
          <p:nvPr>
            <p:ph type="ftr" sz="quarter" idx="4"/>
          </p:nvPr>
        </p:nvSpPr>
        <p:spPr>
          <a:xfrm>
            <a:off x="0" y="9377057"/>
            <a:ext cx="2945712" cy="495606"/>
          </a:xfrm>
          <a:prstGeom prst="rect">
            <a:avLst/>
          </a:prstGeom>
        </p:spPr>
        <p:txBody>
          <a:bodyPr vert="horz" lIns="91111" tIns="45555" rIns="91111" bIns="45555" rtlCol="0" anchor="b"/>
          <a:lstStyle>
            <a:lvl1pPr algn="l">
              <a:defRPr sz="1200" b="0" i="0">
                <a:latin typeface="Verdana" panose="020B0604030504040204" pitchFamily="34" charset="0"/>
                <a:ea typeface="Verdana" panose="020B0604030504040204" pitchFamily="34" charset="0"/>
                <a:cs typeface="Verdana" panose="020B0604030504040204" pitchFamily="34" charset="0"/>
              </a:defRPr>
            </a:lvl1pPr>
          </a:lstStyle>
          <a:p>
            <a:endParaRPr lang="lv-LV" dirty="0"/>
          </a:p>
        </p:txBody>
      </p:sp>
      <p:sp>
        <p:nvSpPr>
          <p:cNvPr id="7" name="Slide Number Placeholder 6"/>
          <p:cNvSpPr>
            <a:spLocks noGrp="1"/>
          </p:cNvSpPr>
          <p:nvPr>
            <p:ph type="sldNum" sz="quarter" idx="5"/>
          </p:nvPr>
        </p:nvSpPr>
        <p:spPr>
          <a:xfrm>
            <a:off x="3850375" y="9377057"/>
            <a:ext cx="2945712" cy="495606"/>
          </a:xfrm>
          <a:prstGeom prst="rect">
            <a:avLst/>
          </a:prstGeom>
        </p:spPr>
        <p:txBody>
          <a:bodyPr vert="horz" lIns="91111" tIns="45555" rIns="91111" bIns="45555" rtlCol="0" anchor="b"/>
          <a:lstStyle>
            <a:lvl1pPr algn="r">
              <a:defRPr sz="1200" b="0" i="0">
                <a:latin typeface="Verdana" panose="020B0604030504040204" pitchFamily="34" charset="0"/>
                <a:ea typeface="Verdana" panose="020B0604030504040204" pitchFamily="34" charset="0"/>
                <a:cs typeface="Verdana" panose="020B0604030504040204" pitchFamily="34" charset="0"/>
              </a:defRPr>
            </a:lvl1pPr>
          </a:lstStyle>
          <a:p>
            <a:fld id="{C637D206-ED83-44B1-B3B6-C3097DB404BC}" type="slidenum">
              <a:rPr lang="lv-LV" smtClean="0"/>
              <a:pPr/>
              <a:t>‹#›</a:t>
            </a:fld>
            <a:endParaRPr lang="lv-LV" dirty="0"/>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37D206-ED83-44B1-B3B6-C3097DB404BC}" type="slidenum">
              <a:rPr lang="lv-LV" smtClean="0"/>
              <a:pPr/>
              <a:t>1</a:t>
            </a:fld>
            <a:endParaRPr lang="lv-LV" dirty="0"/>
          </a:p>
        </p:txBody>
      </p:sp>
    </p:spTree>
    <p:extLst>
      <p:ext uri="{BB962C8B-B14F-4D97-AF65-F5344CB8AC3E}">
        <p14:creationId xmlns:p14="http://schemas.microsoft.com/office/powerpoint/2010/main" val="108701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a:effectLst/>
                <a:latin typeface="Calibri" panose="020F0502020204030204" pitchFamily="34" charset="0"/>
                <a:ea typeface="Calibri" panose="020F0502020204030204" pitchFamily="34" charset="0"/>
                <a:cs typeface="Times New Roman" panose="02020603050405020304" pitchFamily="18" charset="0"/>
              </a:rPr>
              <a:t>Veicināt jaunu digitālu produktu un pakalpojumu radīšanu, kas palīdzētu Latvijas ekonomikai atgūties no krīzes un veicinātu konkurētspēju nākotnē ar mūsdienīgu automatizācijas, robotizācijas un darba kontroles rīku ieviešanu ražotnē, kā arī atbalstīt uzņēmuma specifikai personalizētu e-komercijas risinājumu ieviešanu pārdošanas procesos.</a:t>
            </a:r>
          </a:p>
          <a:p>
            <a:endParaRPr lang="lv-LV"/>
          </a:p>
        </p:txBody>
      </p:sp>
      <p:sp>
        <p:nvSpPr>
          <p:cNvPr id="4" name="Slide Number Placeholder 3"/>
          <p:cNvSpPr>
            <a:spLocks noGrp="1"/>
          </p:cNvSpPr>
          <p:nvPr>
            <p:ph type="sldNum" sz="quarter" idx="5"/>
          </p:nvPr>
        </p:nvSpPr>
        <p:spPr/>
        <p:txBody>
          <a:bodyPr/>
          <a:lstStyle/>
          <a:p>
            <a:fld id="{856437F4-A1F0-4DBD-B915-D19E69359972}" type="slidenum">
              <a:rPr lang="lv-LV" smtClean="0"/>
              <a:t>10</a:t>
            </a:fld>
            <a:endParaRPr lang="lv-LV"/>
          </a:p>
        </p:txBody>
      </p:sp>
    </p:spTree>
    <p:extLst>
      <p:ext uri="{BB962C8B-B14F-4D97-AF65-F5344CB8AC3E}">
        <p14:creationId xmlns:p14="http://schemas.microsoft.com/office/powerpoint/2010/main" val="29944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E733312-16AF-4DEF-B336-68F1A6D9CD03}" type="slidenum">
              <a:rPr lang="en-AU" smtClean="0"/>
              <a:t>11</a:t>
            </a:fld>
            <a:endParaRPr lang="en-AU"/>
          </a:p>
        </p:txBody>
      </p:sp>
    </p:spTree>
    <p:extLst>
      <p:ext uri="{BB962C8B-B14F-4D97-AF65-F5344CB8AC3E}">
        <p14:creationId xmlns:p14="http://schemas.microsoft.com/office/powerpoint/2010/main" val="341047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37D206-ED83-44B1-B3B6-C3097DB404BC}" type="slidenum">
              <a:rPr lang="lv-LV" smtClean="0"/>
              <a:pPr/>
              <a:t>2</a:t>
            </a:fld>
            <a:endParaRPr lang="lv-LV" dirty="0"/>
          </a:p>
        </p:txBody>
      </p:sp>
    </p:spTree>
    <p:extLst>
      <p:ext uri="{BB962C8B-B14F-4D97-AF65-F5344CB8AC3E}">
        <p14:creationId xmlns:p14="http://schemas.microsoft.com/office/powerpoint/2010/main" val="131408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Nākamajos 7 gados paredzēt investēt 1,6 </a:t>
            </a:r>
            <a:r>
              <a:rPr lang="lv-LV" b="1" err="1"/>
              <a:t>miljr</a:t>
            </a:r>
            <a:r>
              <a:rPr lang="lv-LV" b="1"/>
              <a:t>. EUR Latvijas tautsaimniecībā</a:t>
            </a:r>
            <a:endParaRPr lang="en-AU" b="1"/>
          </a:p>
        </p:txBody>
      </p:sp>
      <p:sp>
        <p:nvSpPr>
          <p:cNvPr id="4" name="Slide Number Placeholder 3"/>
          <p:cNvSpPr>
            <a:spLocks noGrp="1"/>
          </p:cNvSpPr>
          <p:nvPr>
            <p:ph type="sldNum" sz="quarter" idx="5"/>
          </p:nvPr>
        </p:nvSpPr>
        <p:spPr/>
        <p:txBody>
          <a:bodyPr/>
          <a:lstStyle/>
          <a:p>
            <a:fld id="{BDDA3BBF-C724-4B4B-A388-4FB004D92EDD}" type="slidenum">
              <a:rPr lang="lv-LV" smtClean="0"/>
              <a:t>3</a:t>
            </a:fld>
            <a:endParaRPr lang="lv-LV"/>
          </a:p>
        </p:txBody>
      </p:sp>
    </p:spTree>
    <p:extLst>
      <p:ext uri="{BB962C8B-B14F-4D97-AF65-F5344CB8AC3E}">
        <p14:creationId xmlns:p14="http://schemas.microsoft.com/office/powerpoint/2010/main" val="158751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kern="1200" spc="54" dirty="0">
                <a:solidFill>
                  <a:schemeClr val="bg1"/>
                </a:solidFill>
                <a:latin typeface="Verdana" panose="020B0604030504040204" pitchFamily="34" charset="0"/>
                <a:ea typeface="Verdana" panose="020B0604030504040204" pitchFamily="34" charset="0"/>
                <a:cs typeface="Times New Roman" panose="02020603050405020304" pitchFamily="18" charset="0"/>
              </a:rPr>
              <a:t>Lai veicinātu Latvijas ekonomikas digitālo pārveidi, ir svarīgi arī turpmāk palielināt izpratni par to, cik svarīga ir MVK digitalizācija un pastiprināt pašreizējos centienus, lai izmantotu visus ieguvumus no digitālo tehnoloģiju ieviešanas uzņēmumos.</a:t>
            </a:r>
          </a:p>
          <a:p>
            <a:endParaRPr lang="en-AU" dirty="0"/>
          </a:p>
        </p:txBody>
      </p:sp>
      <p:sp>
        <p:nvSpPr>
          <p:cNvPr id="4" name="Slide Number Placeholder 3"/>
          <p:cNvSpPr>
            <a:spLocks noGrp="1"/>
          </p:cNvSpPr>
          <p:nvPr>
            <p:ph type="sldNum" sz="quarter" idx="5"/>
          </p:nvPr>
        </p:nvSpPr>
        <p:spPr/>
        <p:txBody>
          <a:bodyPr/>
          <a:lstStyle/>
          <a:p>
            <a:fld id="{C637D206-ED83-44B1-B3B6-C3097DB404BC}" type="slidenum">
              <a:rPr lang="lv-LV" smtClean="0"/>
              <a:pPr/>
              <a:t>4</a:t>
            </a:fld>
            <a:endParaRPr lang="lv-LV" dirty="0"/>
          </a:p>
        </p:txBody>
      </p:sp>
    </p:spTree>
    <p:extLst>
      <p:ext uri="{BB962C8B-B14F-4D97-AF65-F5344CB8AC3E}">
        <p14:creationId xmlns:p14="http://schemas.microsoft.com/office/powerpoint/2010/main" val="354345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Digitālā transformācija ietekmē visas ekonomikas nozares un cilvēku ikdienu, darbu un saziņu. Nacionālais attīstības plāns 2027 digitalizācijas turpmāko attīstību identificē kā caurvijošu elementu attiecībā uz visām nozarēm, īpaši tādās jomās kā inovācijas un zinātne, izglītība, veselības aprūpe, iekļaujoša sabiedrība un darba tirgus, infrastruktūra, reģionālā attīstība, drošība, kā arī vide un enerģētika. Savukārt, Digitālas Eiropas programmā 2027 digitalizācija tiek iezīmēta kā veicinātājs ar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pārnozaru</a:t>
            </a:r>
            <a:r>
              <a:rPr lang="lv-LV" sz="1800" dirty="0">
                <a:effectLst/>
                <a:latin typeface="Calibri" panose="020F0502020204030204" pitchFamily="34" charset="0"/>
                <a:ea typeface="Calibri" panose="020F0502020204030204" pitchFamily="34" charset="0"/>
                <a:cs typeface="Times New Roman" panose="02020603050405020304" pitchFamily="18" charset="0"/>
              </a:rPr>
              <a:t> ietekmi. </a:t>
            </a:r>
          </a:p>
          <a:p>
            <a:r>
              <a:rPr lang="lv-LV" sz="1800" dirty="0">
                <a:effectLst/>
                <a:latin typeface="Calibri" panose="020F0502020204030204" pitchFamily="34" charset="0"/>
                <a:ea typeface="Calibri" panose="020F0502020204030204" pitchFamily="34" charset="0"/>
                <a:cs typeface="Times New Roman" panose="02020603050405020304" pitchFamily="18" charset="0"/>
              </a:rPr>
              <a:t>Lai pieteiktos atbalsta saņemšanai digitālās transformācijas veicināšanai, gala labuma guvējiem nepieciešams veikt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sākotnējo digitālā brieduma testu</a:t>
            </a:r>
            <a:r>
              <a:rPr lang="lv-LV" sz="1800" dirty="0">
                <a:effectLst/>
                <a:latin typeface="Calibri" panose="020F0502020204030204" pitchFamily="34" charset="0"/>
                <a:ea typeface="Calibri" panose="020F0502020204030204" pitchFamily="34" charset="0"/>
                <a:cs typeface="Times New Roman" panose="02020603050405020304" pitchFamily="18" charset="0"/>
              </a:rPr>
              <a:t>, lai novērtētu esošo statusu un digitālo briedumu, no Eiropas digitālā inovāciju centra saņemt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digitālās attīstības ceļa karti</a:t>
            </a:r>
            <a:r>
              <a:rPr lang="lv-LV" sz="1800" dirty="0">
                <a:effectLst/>
                <a:latin typeface="Calibri" panose="020F0502020204030204" pitchFamily="34" charset="0"/>
                <a:ea typeface="Calibri" panose="020F0502020204030204" pitchFamily="34" charset="0"/>
                <a:cs typeface="Times New Roman" panose="02020603050405020304" pitchFamily="18" charset="0"/>
              </a:rPr>
              <a:t> ar priekšnosacījumiem atbalsta saņemšanai. Pēc digitālās transformācijas projekta īstenošanas veicams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otrreizējs digitālā brieduma tests</a:t>
            </a:r>
            <a:r>
              <a:rPr lang="lv-LV" sz="1800" dirty="0">
                <a:effectLst/>
                <a:latin typeface="Calibri" panose="020F0502020204030204" pitchFamily="34" charset="0"/>
                <a:ea typeface="Calibri" panose="020F0502020204030204" pitchFamily="34" charset="0"/>
                <a:cs typeface="Times New Roman" panose="02020603050405020304" pitchFamily="18" charset="0"/>
              </a:rPr>
              <a:t>, lai saņemtu </a:t>
            </a:r>
            <a:r>
              <a:rPr lang="lv-LV" sz="1800" b="1" dirty="0">
                <a:effectLst/>
                <a:latin typeface="Calibri" panose="020F0502020204030204" pitchFamily="34" charset="0"/>
                <a:ea typeface="Calibri" panose="020F0502020204030204" pitchFamily="34" charset="0"/>
                <a:cs typeface="Times New Roman" panose="02020603050405020304" pitchFamily="18" charset="0"/>
              </a:rPr>
              <a:t>atzinumu</a:t>
            </a:r>
            <a:r>
              <a:rPr lang="lv-LV" sz="1800" dirty="0">
                <a:effectLst/>
                <a:latin typeface="Calibri" panose="020F0502020204030204" pitchFamily="34" charset="0"/>
                <a:ea typeface="Calibri" panose="020F0502020204030204" pitchFamily="34" charset="0"/>
                <a:cs typeface="Times New Roman" panose="02020603050405020304" pitchFamily="18" charset="0"/>
              </a:rPr>
              <a:t> par digitālo transformācijas rezultātiem un izpildītajiem rādītājiem saskaņā ar ceļa kartē norādīto. </a:t>
            </a:r>
            <a:endParaRPr lang="lv-LV" sz="1200" dirty="0">
              <a:cs typeface="Segoe UI Light"/>
            </a:endParaRPr>
          </a:p>
          <a:p>
            <a:pPr>
              <a:buFont typeface="Wingdings" panose="05000000000000000000" pitchFamily="2" charset="2"/>
              <a:buChar char="Ø"/>
            </a:pPr>
            <a:endParaRPr lang="lv-LV" sz="1200" dirty="0">
              <a:cs typeface="Segoe UI Light"/>
            </a:endParaRPr>
          </a:p>
          <a:p>
            <a:endParaRPr lang="en-AU" dirty="0"/>
          </a:p>
        </p:txBody>
      </p:sp>
      <p:sp>
        <p:nvSpPr>
          <p:cNvPr id="4" name="Slide Number Placeholder 3"/>
          <p:cNvSpPr>
            <a:spLocks noGrp="1"/>
          </p:cNvSpPr>
          <p:nvPr>
            <p:ph type="sldNum" sz="quarter" idx="5"/>
          </p:nvPr>
        </p:nvSpPr>
        <p:spPr/>
        <p:txBody>
          <a:bodyPr/>
          <a:lstStyle/>
          <a:p>
            <a:fld id="{C637D206-ED83-44B1-B3B6-C3097DB404BC}" type="slidenum">
              <a:rPr lang="lv-LV" smtClean="0"/>
              <a:pPr/>
              <a:t>5</a:t>
            </a:fld>
            <a:endParaRPr lang="lv-LV"/>
          </a:p>
        </p:txBody>
      </p:sp>
    </p:spTree>
    <p:extLst>
      <p:ext uri="{BB962C8B-B14F-4D97-AF65-F5344CB8AC3E}">
        <p14:creationId xmlns:p14="http://schemas.microsoft.com/office/powerpoint/2010/main" val="109855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sz="1800" b="1">
                <a:effectLst/>
                <a:latin typeface="Calibri" panose="020F0502020204030204" pitchFamily="34" charset="0"/>
                <a:ea typeface="Calibri" panose="020F0502020204030204" pitchFamily="34" charset="0"/>
                <a:cs typeface="Times New Roman" panose="02020603050405020304" pitchFamily="18" charset="0"/>
              </a:rPr>
              <a:t>Investīcijas mērķis</a:t>
            </a:r>
            <a:r>
              <a:rPr lang="lv-LV" sz="1800">
                <a:effectLst/>
                <a:latin typeface="Calibri" panose="020F0502020204030204" pitchFamily="34" charset="0"/>
                <a:ea typeface="Calibri" panose="020F0502020204030204" pitchFamily="34" charset="0"/>
                <a:cs typeface="Times New Roman" panose="02020603050405020304" pitchFamily="18" charset="0"/>
              </a:rPr>
              <a:t> ir ar digitālo tehnoloģiju ieviešanas palīdzību veicināt komersantu konkurētspēju, kā arī digitālu un inovatīvu publisko pārvaldi, kurā tiek izmantotas tikpat modernas tehnoloģijas kā privātajā sektorā., </a:t>
            </a:r>
          </a:p>
          <a:p>
            <a:pPr algn="just">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Eiropas Komisija 2022. gadā apstiprinājusi ar diviem Latvijas EDIC - biedrības “Latvijas Informācijas tehnoloģiju klasteris” un biedrības “Latvijas Digitālais akselerators” veidotos konsorcijus, kuru sastāvā ir izglītības iestādes, biedrības, zinātniskās institūcijas, komersanti (biedrību biedri).</a:t>
            </a:r>
          </a:p>
          <a:p>
            <a:r>
              <a:rPr lang="lv-LV" sz="1800">
                <a:effectLst/>
                <a:latin typeface="Calibri" panose="020F0502020204030204" pitchFamily="34" charset="0"/>
                <a:ea typeface="Calibri" panose="020F0502020204030204" pitchFamily="34" charset="0"/>
                <a:cs typeface="Times New Roman" panose="02020603050405020304" pitchFamily="18" charset="0"/>
              </a:rPr>
              <a:t>Plānots, ka līdz 2024. gada 30. jūnijam Eiropas digitālās inovācijas centra atbalstīto vienību skaits – 3500, </a:t>
            </a:r>
            <a:endParaRPr lang="lv-LV"/>
          </a:p>
        </p:txBody>
      </p:sp>
      <p:sp>
        <p:nvSpPr>
          <p:cNvPr id="4" name="Slide Number Placeholder 3"/>
          <p:cNvSpPr>
            <a:spLocks noGrp="1"/>
          </p:cNvSpPr>
          <p:nvPr>
            <p:ph type="sldNum" sz="quarter" idx="5"/>
          </p:nvPr>
        </p:nvSpPr>
        <p:spPr/>
        <p:txBody>
          <a:bodyPr/>
          <a:lstStyle/>
          <a:p>
            <a:fld id="{856437F4-A1F0-4DBD-B915-D19E69359972}" type="slidenum">
              <a:rPr lang="lv-LV" smtClean="0"/>
              <a:t>6</a:t>
            </a:fld>
            <a:endParaRPr lang="lv-LV"/>
          </a:p>
        </p:txBody>
      </p:sp>
    </p:spTree>
    <p:extLst>
      <p:ext uri="{BB962C8B-B14F-4D97-AF65-F5344CB8AC3E}">
        <p14:creationId xmlns:p14="http://schemas.microsoft.com/office/powerpoint/2010/main" val="271957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Atbalsta programmas </a:t>
            </a:r>
            <a:r>
              <a:rPr lang="lv-LV" sz="1800" b="1">
                <a:effectLst/>
                <a:latin typeface="Calibri" panose="020F0502020204030204" pitchFamily="34" charset="0"/>
                <a:ea typeface="Calibri" panose="020F0502020204030204" pitchFamily="34" charset="0"/>
                <a:cs typeface="Times New Roman" panose="02020603050405020304" pitchFamily="18" charset="0"/>
              </a:rPr>
              <a:t>mērķis</a:t>
            </a:r>
            <a:r>
              <a:rPr lang="lv-LV" sz="1800">
                <a:effectLst/>
                <a:latin typeface="Calibri" panose="020F0502020204030204" pitchFamily="34" charset="0"/>
                <a:ea typeface="Calibri" panose="020F0502020204030204" pitchFamily="34" charset="0"/>
                <a:cs typeface="Times New Roman" panose="02020603050405020304" pitchFamily="18" charset="0"/>
              </a:rPr>
              <a:t> ir veicināt procesu </a:t>
            </a:r>
            <a:r>
              <a:rPr lang="lv-LV" sz="1800" err="1">
                <a:effectLst/>
                <a:latin typeface="Calibri" panose="020F0502020204030204" pitchFamily="34" charset="0"/>
                <a:ea typeface="Calibri" panose="020F0502020204030204" pitchFamily="34" charset="0"/>
                <a:cs typeface="Times New Roman" panose="02020603050405020304" pitchFamily="18" charset="0"/>
              </a:rPr>
              <a:t>digitalizāciju</a:t>
            </a:r>
            <a:r>
              <a:rPr lang="lv-LV" sz="1800">
                <a:effectLst/>
                <a:latin typeface="Calibri" panose="020F0502020204030204" pitchFamily="34" charset="0"/>
                <a:ea typeface="Calibri" panose="020F0502020204030204" pitchFamily="34" charset="0"/>
                <a:cs typeface="Times New Roman" panose="02020603050405020304" pitchFamily="18" charset="0"/>
              </a:rPr>
              <a:t> komercdarbībā un produktivitātes paaugstināšanu ar mērķtiecīgu resursu ieguldīšanu augstākas pievienotās vērtības radīšanai komersantu darbības procesos, kas veicinātu Latvijas konkurētspējas priekšrocības. </a:t>
            </a:r>
            <a:r>
              <a:rPr lang="lv-LV" sz="1800" b="1">
                <a:effectLst/>
                <a:latin typeface="Calibri" panose="020F0502020204030204" pitchFamily="34" charset="0"/>
                <a:ea typeface="Calibri" panose="020F0502020204030204" pitchFamily="34" charset="0"/>
                <a:cs typeface="Times New Roman" panose="02020603050405020304" pitchFamily="18" charset="0"/>
              </a:rPr>
              <a:t>Atbalsta veids</a:t>
            </a:r>
            <a:r>
              <a:rPr lang="lv-LV" sz="1800">
                <a:effectLst/>
                <a:latin typeface="Calibri" panose="020F0502020204030204" pitchFamily="34" charset="0"/>
                <a:ea typeface="Calibri" panose="020F0502020204030204" pitchFamily="34" charset="0"/>
                <a:cs typeface="Times New Roman" panose="02020603050405020304" pitchFamily="18" charset="0"/>
              </a:rPr>
              <a:t> ir Latvijas Investīciju un attīstības aģentūras izsniegts grants </a:t>
            </a:r>
            <a:r>
              <a:rPr lang="lv-LV" sz="1800" err="1">
                <a:effectLst/>
                <a:latin typeface="Calibri" panose="020F0502020204030204" pitchFamily="34" charset="0"/>
                <a:ea typeface="Calibri" panose="020F0502020204030204" pitchFamily="34" charset="0"/>
                <a:cs typeface="Times New Roman" panose="02020603050405020304" pitchFamily="18" charset="0"/>
              </a:rPr>
              <a:t>vaučera</a:t>
            </a:r>
            <a:r>
              <a:rPr lang="lv-LV" sz="1800">
                <a:effectLst/>
                <a:latin typeface="Calibri" panose="020F0502020204030204" pitchFamily="34" charset="0"/>
                <a:ea typeface="Calibri" panose="020F0502020204030204" pitchFamily="34" charset="0"/>
                <a:cs typeface="Times New Roman" panose="02020603050405020304" pitchFamily="18" charset="0"/>
              </a:rPr>
              <a:t> formā gala labuma guvēja investīciju projekta finansēšanai.</a:t>
            </a:r>
          </a:p>
          <a:p>
            <a:pPr algn="just">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Granta </a:t>
            </a:r>
            <a:r>
              <a:rPr lang="lv-LV" sz="1800" err="1">
                <a:effectLst/>
                <a:latin typeface="Calibri" panose="020F0502020204030204" pitchFamily="34" charset="0"/>
                <a:ea typeface="Calibri" panose="020F0502020204030204" pitchFamily="34" charset="0"/>
                <a:cs typeface="Times New Roman" panose="02020603050405020304" pitchFamily="18" charset="0"/>
              </a:rPr>
              <a:t>vaučeris</a:t>
            </a:r>
            <a:r>
              <a:rPr lang="lv-LV" sz="1800">
                <a:effectLst/>
                <a:latin typeface="Calibri" panose="020F0502020204030204" pitchFamily="34" charset="0"/>
                <a:ea typeface="Calibri" panose="020F0502020204030204" pitchFamily="34" charset="0"/>
                <a:cs typeface="Times New Roman" panose="02020603050405020304" pitchFamily="18" charset="0"/>
              </a:rPr>
              <a:t> iedalīsies divas grupās - Mazais </a:t>
            </a:r>
            <a:r>
              <a:rPr lang="lv-LV" sz="1800" err="1">
                <a:effectLst/>
                <a:latin typeface="Calibri" panose="020F0502020204030204" pitchFamily="34" charset="0"/>
                <a:ea typeface="Calibri" panose="020F0502020204030204" pitchFamily="34" charset="0"/>
                <a:cs typeface="Times New Roman" panose="02020603050405020304" pitchFamily="18" charset="0"/>
              </a:rPr>
              <a:t>vaučeris</a:t>
            </a:r>
            <a:r>
              <a:rPr lang="lv-LV" sz="1800">
                <a:effectLst/>
                <a:latin typeface="Calibri" panose="020F0502020204030204" pitchFamily="34" charset="0"/>
                <a:ea typeface="Calibri" panose="020F0502020204030204" pitchFamily="34" charset="0"/>
                <a:cs typeface="Times New Roman" panose="02020603050405020304" pitchFamily="18" charset="0"/>
              </a:rPr>
              <a:t> – 1 </a:t>
            </a:r>
            <a:r>
              <a:rPr lang="lv-LV" sz="1800" err="1">
                <a:effectLst/>
                <a:latin typeface="Calibri" panose="020F0502020204030204" pitchFamily="34" charset="0"/>
                <a:ea typeface="Calibri" panose="020F0502020204030204" pitchFamily="34" charset="0"/>
                <a:cs typeface="Times New Roman" panose="02020603050405020304" pitchFamily="18" charset="0"/>
              </a:rPr>
              <a:t>milj</a:t>
            </a:r>
            <a:r>
              <a:rPr lang="lv-LV" sz="1800">
                <a:effectLst/>
                <a:latin typeface="Calibri" panose="020F0502020204030204" pitchFamily="34" charset="0"/>
                <a:ea typeface="Calibri" panose="020F0502020204030204" pitchFamily="34" charset="0"/>
                <a:cs typeface="Times New Roman" panose="02020603050405020304" pitchFamily="18" charset="0"/>
              </a:rPr>
              <a:t> (mikro un mazajam komersantam) līdz 5 tūkstoši euro un lielais </a:t>
            </a:r>
            <a:r>
              <a:rPr lang="lv-LV" sz="1800" err="1">
                <a:effectLst/>
                <a:latin typeface="Calibri" panose="020F0502020204030204" pitchFamily="34" charset="0"/>
                <a:ea typeface="Calibri" panose="020F0502020204030204" pitchFamily="34" charset="0"/>
                <a:cs typeface="Times New Roman" panose="02020603050405020304" pitchFamily="18" charset="0"/>
              </a:rPr>
              <a:t>vaučeris</a:t>
            </a:r>
            <a:r>
              <a:rPr lang="lv-LV" sz="1800">
                <a:effectLst/>
                <a:latin typeface="Calibri" panose="020F0502020204030204" pitchFamily="34" charset="0"/>
                <a:ea typeface="Calibri" panose="020F0502020204030204" pitchFamily="34" charset="0"/>
                <a:cs typeface="Times New Roman" panose="02020603050405020304" pitchFamily="18" charset="0"/>
              </a:rPr>
              <a:t> 36 milj. EUR (MVU, lielie komersanti, NVO, valsts kapitālsabiedrības) līdz 100 tūkst. EUR vienam gala labuma guvējam.</a:t>
            </a:r>
          </a:p>
          <a:p>
            <a:endParaRPr lang="lv-LV"/>
          </a:p>
        </p:txBody>
      </p:sp>
      <p:sp>
        <p:nvSpPr>
          <p:cNvPr id="4" name="Slide Number Placeholder 3"/>
          <p:cNvSpPr>
            <a:spLocks noGrp="1"/>
          </p:cNvSpPr>
          <p:nvPr>
            <p:ph type="sldNum" sz="quarter" idx="5"/>
          </p:nvPr>
        </p:nvSpPr>
        <p:spPr/>
        <p:txBody>
          <a:bodyPr/>
          <a:lstStyle/>
          <a:p>
            <a:fld id="{856437F4-A1F0-4DBD-B915-D19E69359972}" type="slidenum">
              <a:rPr lang="lv-LV" smtClean="0"/>
              <a:t>7</a:t>
            </a:fld>
            <a:endParaRPr lang="lv-LV"/>
          </a:p>
        </p:txBody>
      </p:sp>
    </p:spTree>
    <p:extLst>
      <p:ext uri="{BB962C8B-B14F-4D97-AF65-F5344CB8AC3E}">
        <p14:creationId xmlns:p14="http://schemas.microsoft.com/office/powerpoint/2010/main" val="2519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Latvijas uzņēmumi jau ilgstošu laika periodu nepietiekami veic ieguldījumus produktivitātes paaugstināšanai ar digitālo tehnoloģiju integrēšanu savā uzņēmējdarbībā. To apliecina Eiropas Komisijas veidotais Digitālās ekonomikas un sabiedrības indekss kurā Latvijas uzņēmumi kategorijā “Digitālo tehnoloģiju integrēšana” ieņem 23. vietu. </a:t>
            </a:r>
          </a:p>
          <a:p>
            <a:pPr algn="just">
              <a:lnSpc>
                <a:spcPct val="107000"/>
              </a:lnSpc>
              <a:spcAft>
                <a:spcPts val="800"/>
              </a:spcAft>
            </a:pPr>
            <a:r>
              <a:rPr lang="lv-LV" sz="1800">
                <a:effectLst/>
                <a:latin typeface="Calibri" panose="020F0502020204030204" pitchFamily="34" charset="0"/>
                <a:ea typeface="Calibri" panose="020F0502020204030204" pitchFamily="34" charset="0"/>
                <a:cs typeface="Times New Roman" panose="02020603050405020304" pitchFamily="18" charset="0"/>
              </a:rPr>
              <a:t>Mērķis veicināt komersantu digitālo transformāciju, komersantu attīstību un apgrozījuma apjoma pieaugumu, atbalstot uz produktivitātes pieaugumu vērstus ieguldījumus uzņēmējdarbības digitālās transformācijas rīkos.</a:t>
            </a:r>
          </a:p>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437F4-A1F0-4DBD-B915-D19E6935997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8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0">
                <a:solidFill>
                  <a:prstClr val="black"/>
                </a:solidFill>
                <a:latin typeface="Verdana" panose="020B0604030504040204" pitchFamily="34" charset="0"/>
                <a:ea typeface="Verdana" panose="020B0604030504040204" pitchFamily="34" charset="0"/>
              </a:rPr>
              <a:t>Nodrošināt digitālo prasmju apmācību, tai skaitā prasmes, kas sekmētu eksporta veicināšanu, augsta līmeņa digitālās pārvaldības prasmes uzņēmumu vadības līmenī un prasmes digitālo tehnoloģiju izmantošanai dažādos uzņēmējdarbības procesos.</a:t>
            </a:r>
          </a:p>
          <a:p>
            <a:pPr marL="285750" marR="0" lvl="0" indent="-285750" algn="l" defTabSz="800100" rtl="0" eaLnBrk="1" fontAlgn="auto" latinLnBrk="0" hangingPunct="1">
              <a:lnSpc>
                <a:spcPct val="90000"/>
              </a:lnSpc>
              <a:spcBef>
                <a:spcPct val="0"/>
              </a:spcBef>
              <a:spcAft>
                <a:spcPct val="10000"/>
              </a:spcAft>
              <a:buClrTx/>
              <a:buSzTx/>
              <a:buFont typeface="Wingdings" panose="05000000000000000000" pitchFamily="2" charset="2"/>
              <a:buChar char="ü"/>
              <a:tabLst/>
              <a:defRPr/>
            </a:pPr>
            <a:r>
              <a:rPr lang="lv-LV" sz="1400">
                <a:solidFill>
                  <a:prstClr val="black"/>
                </a:solidFill>
                <a:latin typeface="Verdana" panose="020B0604030504040204" pitchFamily="34" charset="0"/>
                <a:ea typeface="Verdana" panose="020B0604030504040204" pitchFamily="34" charset="0"/>
              </a:rPr>
              <a:t>20 milj. EUR AF:</a:t>
            </a:r>
          </a:p>
          <a:p>
            <a:pPr marL="742950" lvl="1" indent="-285750" defTabSz="800100">
              <a:lnSpc>
                <a:spcPct val="90000"/>
              </a:lnSpc>
              <a:spcBef>
                <a:spcPct val="0"/>
              </a:spcBef>
              <a:spcAft>
                <a:spcPct val="10000"/>
              </a:spcAft>
              <a:buFont typeface="Arial" panose="020B0604020202020204" pitchFamily="34" charset="0"/>
              <a:buChar char="•"/>
              <a:defRPr/>
            </a:pPr>
            <a:r>
              <a:rPr lang="lv-LV" sz="1400">
                <a:solidFill>
                  <a:prstClr val="black"/>
                </a:solidFill>
                <a:latin typeface="Verdana" panose="020B0604030504040204" pitchFamily="34" charset="0"/>
                <a:ea typeface="Verdana" panose="020B0604030504040204" pitchFamily="34" charset="0"/>
              </a:rPr>
              <a:t>12 200 000 – pirmās atlases kārtas ietvaros pieejamais kopējais finansējums</a:t>
            </a:r>
          </a:p>
          <a:p>
            <a:pPr marL="742950" lvl="1" indent="-285750" defTabSz="800100">
              <a:lnSpc>
                <a:spcPct val="90000"/>
              </a:lnSpc>
              <a:spcBef>
                <a:spcPct val="0"/>
              </a:spcBef>
              <a:spcAft>
                <a:spcPct val="10000"/>
              </a:spcAft>
              <a:buFont typeface="Arial" panose="020B0604020202020204" pitchFamily="34" charset="0"/>
              <a:buChar char="•"/>
              <a:defRPr/>
            </a:pPr>
            <a:r>
              <a:rPr lang="lv-LV" sz="1400">
                <a:solidFill>
                  <a:prstClr val="black"/>
                </a:solidFill>
                <a:latin typeface="Verdana" panose="020B0604030504040204" pitchFamily="34" charset="0"/>
                <a:ea typeface="Verdana" panose="020B0604030504040204" pitchFamily="34" charset="0"/>
              </a:rPr>
              <a:t>7 800 000 – otrās atlases kārtas ietvaros pieejamais kopējais finansējums</a:t>
            </a:r>
          </a:p>
          <a:p>
            <a:pPr marL="285750" marR="0" lvl="0" indent="-285750" algn="l" defTabSz="800100" rtl="0" eaLnBrk="1" fontAlgn="auto" latinLnBrk="0" hangingPunct="1">
              <a:lnSpc>
                <a:spcPct val="90000"/>
              </a:lnSpc>
              <a:spcBef>
                <a:spcPct val="0"/>
              </a:spcBef>
              <a:spcAft>
                <a:spcPct val="10000"/>
              </a:spcAft>
              <a:buClrTx/>
              <a:buSzTx/>
              <a:buFont typeface="Wingdings" panose="05000000000000000000" pitchFamily="2" charset="2"/>
              <a:buChar char="ü"/>
              <a:tabLst/>
              <a:defRPr/>
            </a:pPr>
            <a:r>
              <a:rPr lang="lv-LV" sz="1400">
                <a:solidFill>
                  <a:prstClr val="black"/>
                </a:solidFill>
                <a:latin typeface="Verdana" panose="020B0604030504040204" pitchFamily="34" charset="0"/>
                <a:ea typeface="Verdana" panose="020B0604030504040204" pitchFamily="34" charset="0"/>
              </a:rPr>
              <a:t>10milj. EUR ERAF</a:t>
            </a:r>
          </a:p>
          <a:p>
            <a:pPr marL="0" marR="0" lvl="0" indent="0" algn="l" defTabSz="800100" rtl="0" eaLnBrk="1" fontAlgn="auto" latinLnBrk="0" hangingPunct="1">
              <a:lnSpc>
                <a:spcPct val="90000"/>
              </a:lnSpc>
              <a:spcBef>
                <a:spcPct val="0"/>
              </a:spcBef>
              <a:spcAft>
                <a:spcPct val="10000"/>
              </a:spcAft>
              <a:buClrTx/>
              <a:buSzTx/>
              <a:buFont typeface="Wingdings" panose="05000000000000000000" pitchFamily="2" charset="2"/>
              <a:buNone/>
              <a:tabLst/>
              <a:defRPr/>
            </a:pPr>
            <a:r>
              <a:rPr lang="lv-LV" sz="1400" b="1">
                <a:latin typeface="Verdana" panose="020B0604030504040204" pitchFamily="34" charset="0"/>
                <a:ea typeface="Verdana" panose="020B0604030504040204" pitchFamily="34" charset="0"/>
              </a:rPr>
              <a:t>Atbalsta intensitāte komersantiem:</a:t>
            </a:r>
          </a:p>
          <a:p>
            <a:pPr marL="285750" marR="0" lvl="0" indent="-285750" algn="l" defTabSz="800100" rtl="0" eaLnBrk="1" fontAlgn="auto" latinLnBrk="0" hangingPunct="1">
              <a:lnSpc>
                <a:spcPct val="90000"/>
              </a:lnSpc>
              <a:spcBef>
                <a:spcPct val="0"/>
              </a:spcBef>
              <a:spcAft>
                <a:spcPct val="10000"/>
              </a:spcAft>
              <a:buClrTx/>
              <a:buSzTx/>
              <a:buFont typeface="Wingdings" panose="05000000000000000000" pitchFamily="2" charset="2"/>
              <a:buChar char="ü"/>
              <a:tabLst/>
              <a:defRPr/>
            </a:pPr>
            <a:endParaRPr lang="lv-LV" sz="1400">
              <a:solidFill>
                <a:prstClr val="black"/>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ü"/>
            </a:pPr>
            <a:r>
              <a:rPr lang="lv-LV" sz="1400">
                <a:latin typeface="Verdana" panose="020B0604030504040204" pitchFamily="34" charset="0"/>
                <a:ea typeface="Verdana" panose="020B0604030504040204" pitchFamily="34" charset="0"/>
              </a:rPr>
              <a:t>Sīkais (mikro), mazais – 70%</a:t>
            </a:r>
          </a:p>
          <a:p>
            <a:pPr marL="285750" indent="-285750">
              <a:buFont typeface="Wingdings" panose="05000000000000000000" pitchFamily="2" charset="2"/>
              <a:buChar char="ü"/>
            </a:pPr>
            <a:r>
              <a:rPr lang="lv-LV" sz="1400">
                <a:latin typeface="Verdana" panose="020B0604030504040204" pitchFamily="34" charset="0"/>
                <a:ea typeface="Verdana" panose="020B0604030504040204" pitchFamily="34" charset="0"/>
              </a:rPr>
              <a:t>Vidējiem komersantiem – 60%</a:t>
            </a:r>
          </a:p>
          <a:p>
            <a:pPr marL="285750" indent="-285750">
              <a:buFont typeface="Wingdings" panose="05000000000000000000" pitchFamily="2" charset="2"/>
              <a:buChar char="ü"/>
            </a:pPr>
            <a:r>
              <a:rPr lang="lv-LV" sz="1400">
                <a:latin typeface="Verdana" panose="020B0604030504040204" pitchFamily="34" charset="0"/>
                <a:ea typeface="Verdana" panose="020B0604030504040204" pitchFamily="34" charset="0"/>
              </a:rPr>
              <a:t>Lielajiem komersantiem – 50%</a:t>
            </a:r>
          </a:p>
          <a:p>
            <a:pPr marL="285750" marR="0" lvl="0" indent="-285750" algn="l" defTabSz="800100" rtl="0" eaLnBrk="1" fontAlgn="auto" latinLnBrk="0" hangingPunct="1">
              <a:lnSpc>
                <a:spcPct val="90000"/>
              </a:lnSpc>
              <a:spcBef>
                <a:spcPct val="0"/>
              </a:spcBef>
              <a:spcAft>
                <a:spcPct val="10000"/>
              </a:spcAft>
              <a:buClrTx/>
              <a:buSzTx/>
              <a:buFont typeface="Wingdings" panose="05000000000000000000" pitchFamily="2" charset="2"/>
              <a:buChar char="ü"/>
              <a:tabLst/>
              <a:defRPr/>
            </a:pPr>
            <a:endParaRPr lang="lv-LV" sz="1400">
              <a:solidFill>
                <a:prstClr val="black"/>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0">
              <a:solidFill>
                <a:prstClr val="black"/>
              </a:solidFill>
              <a:latin typeface="Verdana" panose="020B0604030504040204" pitchFamily="34" charset="0"/>
              <a:ea typeface="Verdana" panose="020B0604030504040204" pitchFamily="34" charset="0"/>
            </a:endParaRPr>
          </a:p>
          <a:p>
            <a:endParaRPr lang="lv-LV"/>
          </a:p>
        </p:txBody>
      </p:sp>
      <p:sp>
        <p:nvSpPr>
          <p:cNvPr id="4" name="Slide Number Placeholder 3"/>
          <p:cNvSpPr>
            <a:spLocks noGrp="1"/>
          </p:cNvSpPr>
          <p:nvPr>
            <p:ph type="sldNum" sz="quarter" idx="5"/>
          </p:nvPr>
        </p:nvSpPr>
        <p:spPr/>
        <p:txBody>
          <a:bodyPr/>
          <a:lstStyle/>
          <a:p>
            <a:fld id="{856437F4-A1F0-4DBD-B915-D19E69359972}" type="slidenum">
              <a:rPr lang="lv-LV" smtClean="0"/>
              <a:t>9</a:t>
            </a:fld>
            <a:endParaRPr lang="lv-LV"/>
          </a:p>
        </p:txBody>
      </p:sp>
    </p:spTree>
    <p:extLst>
      <p:ext uri="{BB962C8B-B14F-4D97-AF65-F5344CB8AC3E}">
        <p14:creationId xmlns:p14="http://schemas.microsoft.com/office/powerpoint/2010/main" val="89977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80830" y="-157"/>
            <a:ext cx="2903478"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4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54487603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FC55-9AAE-F7AE-4E24-5E852C5743F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39A1254-528C-6355-CAC6-6C285238E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C8B3B6E-E464-EE38-0C9F-A9413902F606}"/>
              </a:ext>
            </a:extLst>
          </p:cNvPr>
          <p:cNvSpPr>
            <a:spLocks noGrp="1"/>
          </p:cNvSpPr>
          <p:nvPr>
            <p:ph type="dt" sz="half" idx="10"/>
          </p:nvPr>
        </p:nvSpPr>
        <p:spPr/>
        <p:txBody>
          <a:bodyPr/>
          <a:lstStyle/>
          <a:p>
            <a:fld id="{4AA01430-7ECD-4835-A17B-DD4876BA5EA8}" type="datetimeFigureOut">
              <a:rPr lang="lv-LV" smtClean="0"/>
              <a:t>18.04.2023</a:t>
            </a:fld>
            <a:endParaRPr lang="lv-LV"/>
          </a:p>
        </p:txBody>
      </p:sp>
      <p:sp>
        <p:nvSpPr>
          <p:cNvPr id="5" name="Footer Placeholder 4">
            <a:extLst>
              <a:ext uri="{FF2B5EF4-FFF2-40B4-BE49-F238E27FC236}">
                <a16:creationId xmlns:a16="http://schemas.microsoft.com/office/drawing/2014/main" id="{3CDF3AD8-1C5E-3D09-8877-C70DABF1E63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3E13FCC-507B-C912-4CF3-A843046E954D}"/>
              </a:ext>
            </a:extLst>
          </p:cNvPr>
          <p:cNvSpPr>
            <a:spLocks noGrp="1"/>
          </p:cNvSpPr>
          <p:nvPr>
            <p:ph type="sldNum" sz="quarter" idx="12"/>
          </p:nvPr>
        </p:nvSpPr>
        <p:spPr/>
        <p:txBody>
          <a:bodyPr/>
          <a:lstStyle/>
          <a:p>
            <a:fld id="{B1A87FBE-E0E1-4CBC-87DE-F160BF06CDFA}" type="slidenum">
              <a:rPr lang="lv-LV" smtClean="0"/>
              <a:t>‹#›</a:t>
            </a:fld>
            <a:endParaRPr lang="lv-LV"/>
          </a:p>
        </p:txBody>
      </p:sp>
    </p:spTree>
    <p:extLst>
      <p:ext uri="{BB962C8B-B14F-4D97-AF65-F5344CB8AC3E}">
        <p14:creationId xmlns:p14="http://schemas.microsoft.com/office/powerpoint/2010/main" val="254104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274645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23034394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96039047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6056" y="-13271"/>
            <a:ext cx="2903478"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9818" y="329328"/>
            <a:ext cx="3018744" cy="301874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164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2621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16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633665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649696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40910887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682686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539398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0750163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27317373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62002961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61" r:id="rId12"/>
    <p:sldLayoutId id="2147483730" r:id="rId13"/>
    <p:sldLayoutId id="2147483754" r:id="rId14"/>
    <p:sldLayoutId id="2147483762" r:id="rId15"/>
    <p:sldLayoutId id="214748378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04/18/2023</a:t>
            </a:fld>
            <a:endParaRPr lang="en-LV" dirty="0"/>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14871735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www.peoplematters.in/news/future-jobs/digital-economy-to-sustain-65-mn-jobs-by-2025-report-23438"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48.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zuc.zemgale.lv/" TargetMode="External"/><Relationship Id="rId7" Type="http://schemas.openxmlformats.org/officeDocument/2006/relationships/hyperlink" Target="https://lpr.gov.lv/lv/luc/#.YHkzgugzZ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cdc.lv/" TargetMode="External"/><Relationship Id="rId11" Type="http://schemas.openxmlformats.org/officeDocument/2006/relationships/image" Target="../media/image45.png"/><Relationship Id="rId5" Type="http://schemas.openxmlformats.org/officeDocument/2006/relationships/hyperlink" Target="https://invest.vidzeme.lv/" TargetMode="External"/><Relationship Id="rId10" Type="http://schemas.openxmlformats.org/officeDocument/2006/relationships/image" Target="../media/image35.png"/><Relationship Id="rId4" Type="http://schemas.openxmlformats.org/officeDocument/2006/relationships/hyperlink" Target="https://www.vatp.lv/" TargetMode="External"/><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5.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6.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46.png"/><Relationship Id="rId9" Type="http://schemas.openxmlformats.org/officeDocument/2006/relationships/image" Target="../media/image40.sv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6.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47.png"/><Relationship Id="rId9" Type="http://schemas.openxmlformats.org/officeDocument/2006/relationships/image" Target="../media/image40.sv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5.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7E82A7-6A9C-5922-4529-6985C6C4AC0F}"/>
              </a:ext>
            </a:extLst>
          </p:cNvPr>
          <p:cNvSpPr>
            <a:spLocks noGrp="1"/>
          </p:cNvSpPr>
          <p:nvPr>
            <p:ph type="body" sz="quarter" idx="13"/>
          </p:nvPr>
        </p:nvSpPr>
        <p:spPr>
          <a:xfrm>
            <a:off x="1387444" y="3668105"/>
            <a:ext cx="6790398" cy="2025329"/>
          </a:xfrm>
        </p:spPr>
        <p:txBody>
          <a:bodyPr>
            <a:normAutofit fontScale="40000" lnSpcReduction="20000"/>
          </a:bodyPr>
          <a:lstStyle/>
          <a:p>
            <a:pPr algn="l">
              <a:lnSpc>
                <a:spcPct val="110000"/>
              </a:lnSpc>
            </a:pPr>
            <a:r>
              <a:rPr lang="lv-LV" sz="5800" dirty="0">
                <a:solidFill>
                  <a:srgbClr val="00434E"/>
                </a:solidFill>
              </a:rPr>
              <a:t>DIGITALIZĀCIJAS PERSPEKTĪVA UN VALSTS ATBALSTS </a:t>
            </a:r>
            <a:r>
              <a:rPr lang="lv-LV" dirty="0">
                <a:solidFill>
                  <a:srgbClr val="00434E"/>
                </a:solidFill>
              </a:rPr>
              <a:t>UZŅĒMUMIEM</a:t>
            </a:r>
            <a:r>
              <a:rPr lang="lv-LV" dirty="0">
                <a:solidFill>
                  <a:schemeClr val="bg1">
                    <a:lumMod val="50000"/>
                  </a:schemeClr>
                </a:solidFill>
              </a:rPr>
              <a:t> </a:t>
            </a:r>
          </a:p>
          <a:p>
            <a:pPr algn="l">
              <a:lnSpc>
                <a:spcPct val="110000"/>
              </a:lnSpc>
            </a:pPr>
            <a:r>
              <a:rPr lang="lv-LV" sz="5800" dirty="0">
                <a:solidFill>
                  <a:srgbClr val="00434E"/>
                </a:solidFill>
              </a:rPr>
              <a:t>JAUNĀM INVESTĪCIJĀM</a:t>
            </a:r>
          </a:p>
          <a:p>
            <a:pPr algn="l">
              <a:lnSpc>
                <a:spcPct val="110000"/>
              </a:lnSpc>
            </a:pPr>
            <a:r>
              <a:rPr lang="lv-LV" sz="3800" dirty="0">
                <a:solidFill>
                  <a:schemeClr val="bg1">
                    <a:lumMod val="50000"/>
                  </a:schemeClr>
                </a:solidFill>
              </a:rPr>
              <a:t>2021-2027. GADAM</a:t>
            </a:r>
            <a:endParaRPr lang="en-LV" sz="3800" dirty="0">
              <a:solidFill>
                <a:schemeClr val="bg1">
                  <a:lumMod val="50000"/>
                </a:schemeClr>
              </a:solidFill>
            </a:endParaRPr>
          </a:p>
        </p:txBody>
      </p:sp>
      <p:sp>
        <p:nvSpPr>
          <p:cNvPr id="4" name="Text Placeholder 3">
            <a:extLst>
              <a:ext uri="{FF2B5EF4-FFF2-40B4-BE49-F238E27FC236}">
                <a16:creationId xmlns:a16="http://schemas.microsoft.com/office/drawing/2014/main" id="{6335C905-2969-934E-C278-1EAB0984D8DA}"/>
              </a:ext>
            </a:extLst>
          </p:cNvPr>
          <p:cNvSpPr>
            <a:spLocks noGrp="1"/>
          </p:cNvSpPr>
          <p:nvPr>
            <p:ph type="body" sz="quarter" idx="14"/>
          </p:nvPr>
        </p:nvSpPr>
        <p:spPr>
          <a:xfrm>
            <a:off x="1387444" y="6439542"/>
            <a:ext cx="7168793" cy="1043047"/>
          </a:xfrm>
        </p:spPr>
        <p:txBody>
          <a:bodyPr>
            <a:normAutofit fontScale="92500" lnSpcReduction="10000"/>
          </a:bodyPr>
          <a:lstStyle/>
          <a:p>
            <a:pPr algn="l"/>
            <a:r>
              <a:rPr lang="lv-LV" sz="2000" b="1" dirty="0"/>
              <a:t>Ilze Lore</a:t>
            </a:r>
          </a:p>
          <a:p>
            <a:pPr algn="l"/>
            <a:r>
              <a:rPr lang="lv-LV" sz="2000" dirty="0"/>
              <a:t>Ekonomikas ministrijas </a:t>
            </a:r>
          </a:p>
          <a:p>
            <a:pPr algn="l"/>
            <a:r>
              <a:rPr lang="lv-LV" sz="2000" dirty="0"/>
              <a:t>Uzņēmējdarbības atbalsta departamenta direktore</a:t>
            </a:r>
          </a:p>
        </p:txBody>
      </p:sp>
      <p:sp>
        <p:nvSpPr>
          <p:cNvPr id="5" name="Text Placeholder 4">
            <a:extLst>
              <a:ext uri="{FF2B5EF4-FFF2-40B4-BE49-F238E27FC236}">
                <a16:creationId xmlns:a16="http://schemas.microsoft.com/office/drawing/2014/main" id="{5CF21CC4-11B8-A9E9-8525-30693BC378B3}"/>
              </a:ext>
            </a:extLst>
          </p:cNvPr>
          <p:cNvSpPr>
            <a:spLocks noGrp="1"/>
          </p:cNvSpPr>
          <p:nvPr>
            <p:ph type="body" sz="quarter" idx="15"/>
          </p:nvPr>
        </p:nvSpPr>
        <p:spPr>
          <a:xfrm>
            <a:off x="1387444" y="7843134"/>
            <a:ext cx="2014748" cy="468313"/>
          </a:xfrm>
        </p:spPr>
        <p:txBody>
          <a:bodyPr/>
          <a:lstStyle/>
          <a:p>
            <a:pPr algn="l"/>
            <a:r>
              <a:rPr lang="lv-LV" dirty="0"/>
              <a:t>13.04.2023., Rīga</a:t>
            </a:r>
            <a:endParaRPr lang="en-LV" dirty="0"/>
          </a:p>
        </p:txBody>
      </p:sp>
      <p:pic>
        <p:nvPicPr>
          <p:cNvPr id="13" name="Picture Placeholder 12">
            <a:extLst>
              <a:ext uri="{FF2B5EF4-FFF2-40B4-BE49-F238E27FC236}">
                <a16:creationId xmlns:a16="http://schemas.microsoft.com/office/drawing/2014/main" id="{C2F43199-4530-FADF-5B18-68938159291C}"/>
              </a:ext>
            </a:extLst>
          </p:cNvPr>
          <p:cNvPicPr>
            <a:picLocks noGrp="1" noChangeAspect="1"/>
          </p:cNvPicPr>
          <p:nvPr>
            <p:ph type="pic" sz="quarter" idx="16"/>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7513" r="17513"/>
          <a:stretch/>
        </p:blipFill>
        <p:spPr>
          <a:xfrm>
            <a:off x="6057556" y="0"/>
            <a:ext cx="11282707" cy="9767927"/>
          </a:xfrm>
        </p:spPr>
      </p:pic>
      <p:pic>
        <p:nvPicPr>
          <p:cNvPr id="6" name="Picture 5" descr="Logo, company name&#10;&#10;Description automatically generated">
            <a:extLst>
              <a:ext uri="{FF2B5EF4-FFF2-40B4-BE49-F238E27FC236}">
                <a16:creationId xmlns:a16="http://schemas.microsoft.com/office/drawing/2014/main" id="{A52AFE39-7909-29B0-A360-F246E3C32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6743" y="8452064"/>
            <a:ext cx="768555" cy="983815"/>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08FE88F-D075-5387-7B0E-9F81A4A11E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7444" y="8311447"/>
            <a:ext cx="1249067" cy="1265539"/>
          </a:xfrm>
          <a:prstGeom prst="rect">
            <a:avLst/>
          </a:prstGeom>
        </p:spPr>
      </p:pic>
    </p:spTree>
    <p:extLst>
      <p:ext uri="{BB962C8B-B14F-4D97-AF65-F5344CB8AC3E}">
        <p14:creationId xmlns:p14="http://schemas.microsoft.com/office/powerpoint/2010/main" val="163869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descr="Inbox Check with solid fill">
            <a:extLst>
              <a:ext uri="{FF2B5EF4-FFF2-40B4-BE49-F238E27FC236}">
                <a16:creationId xmlns:a16="http://schemas.microsoft.com/office/drawing/2014/main" id="{20CA1528-B02A-43DE-033B-3C2F3195199C}"/>
              </a:ext>
            </a:extLst>
          </p:cNvPr>
          <p:cNvSpPr/>
          <p:nvPr/>
        </p:nvSpPr>
        <p:spPr>
          <a:xfrm>
            <a:off x="832973" y="6264232"/>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sp>
        <p:nvSpPr>
          <p:cNvPr id="32" name="Oval 31" descr="Inbox Check with solid fill">
            <a:extLst>
              <a:ext uri="{FF2B5EF4-FFF2-40B4-BE49-F238E27FC236}">
                <a16:creationId xmlns:a16="http://schemas.microsoft.com/office/drawing/2014/main" id="{5D18824C-A7F4-32AC-1F44-CF1DEFEA1802}"/>
              </a:ext>
            </a:extLst>
          </p:cNvPr>
          <p:cNvSpPr/>
          <p:nvPr/>
        </p:nvSpPr>
        <p:spPr>
          <a:xfrm>
            <a:off x="759813" y="1153441"/>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sp>
        <p:nvSpPr>
          <p:cNvPr id="6" name="Rectangle 5">
            <a:extLst>
              <a:ext uri="{FF2B5EF4-FFF2-40B4-BE49-F238E27FC236}">
                <a16:creationId xmlns:a16="http://schemas.microsoft.com/office/drawing/2014/main" id="{073815EB-7456-143F-EB6A-65C7EF572B31}"/>
              </a:ext>
            </a:extLst>
          </p:cNvPr>
          <p:cNvSpPr/>
          <p:nvPr/>
        </p:nvSpPr>
        <p:spPr>
          <a:xfrm>
            <a:off x="6666864" y="2368106"/>
            <a:ext cx="9873684" cy="4791622"/>
          </a:xfrm>
          <a:prstGeom prst="rect">
            <a:avLst/>
          </a:prstGeom>
          <a:solidFill>
            <a:srgbClr val="9BC2C7">
              <a:alpha val="26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3413"/>
          </a:p>
        </p:txBody>
      </p:sp>
      <p:sp>
        <p:nvSpPr>
          <p:cNvPr id="27" name="Rectangle 26">
            <a:extLst>
              <a:ext uri="{FF2B5EF4-FFF2-40B4-BE49-F238E27FC236}">
                <a16:creationId xmlns:a16="http://schemas.microsoft.com/office/drawing/2014/main" id="{8CC5DE4F-F172-0F40-1807-2A593F5EC73B}"/>
              </a:ext>
            </a:extLst>
          </p:cNvPr>
          <p:cNvSpPr/>
          <p:nvPr/>
        </p:nvSpPr>
        <p:spPr>
          <a:xfrm>
            <a:off x="6389223" y="6396477"/>
            <a:ext cx="4579668" cy="424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0CD4E1E1-F06E-8209-3B58-4581816EA17A}"/>
              </a:ext>
            </a:extLst>
          </p:cNvPr>
          <p:cNvSpPr txBox="1"/>
          <p:nvPr/>
        </p:nvSpPr>
        <p:spPr>
          <a:xfrm>
            <a:off x="2185293" y="1060678"/>
            <a:ext cx="13149824" cy="1077218"/>
          </a:xfrm>
          <a:prstGeom prst="rect">
            <a:avLst/>
          </a:prstGeom>
          <a:noFill/>
        </p:spPr>
        <p:txBody>
          <a:bodyPr wrap="square">
            <a:spAutoFit/>
          </a:bodyPr>
          <a:lstStyle/>
          <a:p>
            <a:pPr algn="l" defTabSz="1137844">
              <a:spcBef>
                <a:spcPct val="0"/>
              </a:spcBef>
              <a:spcAft>
                <a:spcPct val="10000"/>
              </a:spcAft>
            </a:pPr>
            <a:r>
              <a:rPr lang="lv-LV" sz="3200">
                <a:solidFill>
                  <a:srgbClr val="00434E"/>
                </a:solidFill>
                <a:latin typeface="Verdana" panose="020B0604030504040204" pitchFamily="34" charset="0"/>
                <a:ea typeface="Verdana" panose="020B0604030504040204" pitchFamily="34" charset="0"/>
              </a:rPr>
              <a:t>ATBALSTS JAUNU DIGITĀLU PRODUKTU UN PAKALPOJUMU ATTĪSTĪBAI UN IZSTRĀDEI</a:t>
            </a:r>
          </a:p>
        </p:txBody>
      </p:sp>
      <p:sp>
        <p:nvSpPr>
          <p:cNvPr id="37" name="TextBox 36">
            <a:extLst>
              <a:ext uri="{FF2B5EF4-FFF2-40B4-BE49-F238E27FC236}">
                <a16:creationId xmlns:a16="http://schemas.microsoft.com/office/drawing/2014/main" id="{290ABF6B-84AE-19BA-F7E0-719749333919}"/>
              </a:ext>
            </a:extLst>
          </p:cNvPr>
          <p:cNvSpPr txBox="1"/>
          <p:nvPr/>
        </p:nvSpPr>
        <p:spPr>
          <a:xfrm>
            <a:off x="2022602" y="2992223"/>
            <a:ext cx="4014162" cy="911019"/>
          </a:xfrm>
          <a:prstGeom prst="rect">
            <a:avLst/>
          </a:prstGeom>
          <a:noFill/>
        </p:spPr>
        <p:txBody>
          <a:bodyPr wrap="square">
            <a:spAutoFit/>
          </a:bodyPr>
          <a:lstStyle/>
          <a:p>
            <a:pPr algn="l" defTabSz="1137844">
              <a:lnSpc>
                <a:spcPct val="90000"/>
              </a:lnSpc>
              <a:spcBef>
                <a:spcPct val="0"/>
              </a:spcBef>
              <a:spcAft>
                <a:spcPct val="10000"/>
              </a:spcAft>
            </a:pPr>
            <a:r>
              <a:rPr lang="lv-LV" sz="228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45,4 milj. EUR</a:t>
            </a:r>
          </a:p>
          <a:p>
            <a:pPr algn="l" defTabSz="1137844">
              <a:lnSpc>
                <a:spcPct val="90000"/>
              </a:lnSpc>
              <a:spcBef>
                <a:spcPct val="0"/>
              </a:spcBef>
              <a:spcAft>
                <a:spcPct val="10000"/>
              </a:spcAft>
            </a:pPr>
            <a:r>
              <a:rPr lang="lv-LV" sz="1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24,3 milj. EUR (</a:t>
            </a:r>
            <a:r>
              <a:rPr lang="lv-LV" sz="16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AF)</a:t>
            </a:r>
            <a:r>
              <a:rPr lang="lv-LV" sz="1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gn="l" defTabSz="1137844">
              <a:lnSpc>
                <a:spcPct val="90000"/>
              </a:lnSpc>
              <a:spcBef>
                <a:spcPct val="0"/>
              </a:spcBef>
              <a:spcAft>
                <a:spcPct val="10000"/>
              </a:spcAft>
            </a:pPr>
            <a:r>
              <a:rPr lang="lv-LV" sz="1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21,15 milj. EUR (</a:t>
            </a:r>
            <a:r>
              <a:rPr lang="lv-LV" sz="1600" i="1" dirty="0">
                <a:solidFill>
                  <a:schemeClr val="tx1">
                    <a:lumMod val="75000"/>
                    <a:lumOff val="25000"/>
                  </a:schemeClr>
                </a:solidFill>
                <a:latin typeface="Verdana" panose="020B0604030504040204" pitchFamily="34" charset="0"/>
                <a:ea typeface="Verdana" panose="020B0604030504040204" pitchFamily="34" charset="0"/>
              </a:rPr>
              <a:t>ERAF</a:t>
            </a:r>
            <a:r>
              <a:rPr lang="lv-LV" sz="16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40" name="TextBox 39">
            <a:extLst>
              <a:ext uri="{FF2B5EF4-FFF2-40B4-BE49-F238E27FC236}">
                <a16:creationId xmlns:a16="http://schemas.microsoft.com/office/drawing/2014/main" id="{DA19164A-F093-804A-7D8F-6E58E03ED8B9}"/>
              </a:ext>
            </a:extLst>
          </p:cNvPr>
          <p:cNvSpPr txBox="1"/>
          <p:nvPr/>
        </p:nvSpPr>
        <p:spPr>
          <a:xfrm>
            <a:off x="1928180" y="4644490"/>
            <a:ext cx="4839976" cy="1261884"/>
          </a:xfrm>
          <a:prstGeom prst="rect">
            <a:avLst/>
          </a:prstGeom>
          <a:noFill/>
        </p:spPr>
        <p:txBody>
          <a:bodyPr wrap="square">
            <a:spAutoFit/>
          </a:bodyPr>
          <a:lstStyle/>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Verdana" panose="020B0604030504040204" pitchFamily="34" charset="0"/>
                <a:ea typeface="Verdana" panose="020B0604030504040204" pitchFamily="34" charset="0"/>
              </a:rPr>
              <a:t>Komersanti (MVU)</a:t>
            </a:r>
          </a:p>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dirty="0">
                <a:solidFill>
                  <a:schemeClr val="tx2">
                    <a:lumMod val="75000"/>
                  </a:schemeClr>
                </a:solidFill>
                <a:latin typeface="Verdana" panose="020B0604030504040204" pitchFamily="34" charset="0"/>
                <a:ea typeface="Verdana" panose="020B0604030504040204" pitchFamily="34" charset="0"/>
              </a:rPr>
              <a:t>Lielie komersanti</a:t>
            </a:r>
          </a:p>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Verdana" panose="020B0604030504040204" pitchFamily="34" charset="0"/>
                <a:ea typeface="Verdana" panose="020B0604030504040204" pitchFamily="34" charset="0"/>
              </a:rPr>
              <a:t>Pētniecības un zināšanu izplatīšanas organizācijas</a:t>
            </a:r>
          </a:p>
        </p:txBody>
      </p:sp>
      <p:grpSp>
        <p:nvGrpSpPr>
          <p:cNvPr id="66" name="Laika grafiks" title="Laika grafiks">
            <a:extLst>
              <a:ext uri="{FF2B5EF4-FFF2-40B4-BE49-F238E27FC236}">
                <a16:creationId xmlns:a16="http://schemas.microsoft.com/office/drawing/2014/main" id="{7D4BF811-5350-699A-47F0-5033FA2E1E52}"/>
              </a:ext>
            </a:extLst>
          </p:cNvPr>
          <p:cNvGrpSpPr/>
          <p:nvPr/>
        </p:nvGrpSpPr>
        <p:grpSpPr>
          <a:xfrm>
            <a:off x="265" y="8467120"/>
            <a:ext cx="16989086" cy="1112502"/>
            <a:chOff x="-1689559" y="5519804"/>
            <a:chExt cx="11625146" cy="853591"/>
          </a:xfrm>
        </p:grpSpPr>
        <p:grpSp>
          <p:nvGrpSpPr>
            <p:cNvPr id="67" name="Grupa 11" title="Laika grafiks">
              <a:extLst>
                <a:ext uri="{FF2B5EF4-FFF2-40B4-BE49-F238E27FC236}">
                  <a16:creationId xmlns:a16="http://schemas.microsoft.com/office/drawing/2014/main" id="{AF312BEB-29DA-1089-8791-1CA8541C8B12}"/>
                </a:ext>
              </a:extLst>
            </p:cNvPr>
            <p:cNvGrpSpPr/>
            <p:nvPr/>
          </p:nvGrpSpPr>
          <p:grpSpPr>
            <a:xfrm>
              <a:off x="-1689559" y="5519804"/>
              <a:ext cx="11625146" cy="165471"/>
              <a:chOff x="-1689559" y="3346265"/>
              <a:chExt cx="11625146" cy="165471"/>
            </a:xfrm>
          </p:grpSpPr>
          <p:cxnSp>
            <p:nvCxnSpPr>
              <p:cNvPr id="82" name="Taisnās bultiņas savienotājs 3">
                <a:extLst>
                  <a:ext uri="{FF2B5EF4-FFF2-40B4-BE49-F238E27FC236}">
                    <a16:creationId xmlns:a16="http://schemas.microsoft.com/office/drawing/2014/main" id="{0D6631BA-C868-5532-49D7-61AFF96625A8}"/>
                  </a:ext>
                </a:extLst>
              </p:cNvPr>
              <p:cNvCxnSpPr>
                <a:cxnSpLocks/>
              </p:cNvCxnSpPr>
              <p:nvPr/>
            </p:nvCxnSpPr>
            <p:spPr>
              <a:xfrm>
                <a:off x="-1689559" y="3429000"/>
                <a:ext cx="116251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Taisns savienotājs 29">
                <a:extLst>
                  <a:ext uri="{FF2B5EF4-FFF2-40B4-BE49-F238E27FC236}">
                    <a16:creationId xmlns:a16="http://schemas.microsoft.com/office/drawing/2014/main" id="{3EDD581B-7C8F-5C9F-A343-D495CB2FD457}"/>
                  </a:ext>
                </a:extLst>
              </p:cNvPr>
              <p:cNvCxnSpPr>
                <a:cxnSpLocks/>
              </p:cNvCxnSpPr>
              <p:nvPr/>
            </p:nvCxnSpPr>
            <p:spPr>
              <a:xfrm>
                <a:off x="106747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Taisns savienotājs 34">
                <a:extLst>
                  <a:ext uri="{FF2B5EF4-FFF2-40B4-BE49-F238E27FC236}">
                    <a16:creationId xmlns:a16="http://schemas.microsoft.com/office/drawing/2014/main" id="{AE67F663-AC6A-114B-92B4-209C4F691F7F}"/>
                  </a:ext>
                </a:extLst>
              </p:cNvPr>
              <p:cNvCxnSpPr>
                <a:cxnSpLocks/>
              </p:cNvCxnSpPr>
              <p:nvPr/>
            </p:nvCxnSpPr>
            <p:spPr>
              <a:xfrm>
                <a:off x="171486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5" name="Taisns savienotājs 35">
                <a:extLst>
                  <a:ext uri="{FF2B5EF4-FFF2-40B4-BE49-F238E27FC236}">
                    <a16:creationId xmlns:a16="http://schemas.microsoft.com/office/drawing/2014/main" id="{1CABE83C-E412-77FE-A810-483F75FECC4D}"/>
                  </a:ext>
                </a:extLst>
              </p:cNvPr>
              <p:cNvCxnSpPr>
                <a:cxnSpLocks/>
              </p:cNvCxnSpPr>
              <p:nvPr/>
            </p:nvCxnSpPr>
            <p:spPr>
              <a:xfrm>
                <a:off x="236226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6" name="Taisns savienotājs 36">
                <a:extLst>
                  <a:ext uri="{FF2B5EF4-FFF2-40B4-BE49-F238E27FC236}">
                    <a16:creationId xmlns:a16="http://schemas.microsoft.com/office/drawing/2014/main" id="{FD124CCB-343D-18E1-0511-42BB07C1DE52}"/>
                  </a:ext>
                </a:extLst>
              </p:cNvPr>
              <p:cNvCxnSpPr>
                <a:cxnSpLocks/>
              </p:cNvCxnSpPr>
              <p:nvPr/>
            </p:nvCxnSpPr>
            <p:spPr>
              <a:xfrm>
                <a:off x="300965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7" name="Taisns savienotājs 37">
                <a:extLst>
                  <a:ext uri="{FF2B5EF4-FFF2-40B4-BE49-F238E27FC236}">
                    <a16:creationId xmlns:a16="http://schemas.microsoft.com/office/drawing/2014/main" id="{863387E7-9B95-78E3-2453-B354DBDB4984}"/>
                  </a:ext>
                </a:extLst>
              </p:cNvPr>
              <p:cNvCxnSpPr>
                <a:cxnSpLocks/>
              </p:cNvCxnSpPr>
              <p:nvPr/>
            </p:nvCxnSpPr>
            <p:spPr>
              <a:xfrm>
                <a:off x="365704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8" name="Taisns savienotājs 38">
                <a:extLst>
                  <a:ext uri="{FF2B5EF4-FFF2-40B4-BE49-F238E27FC236}">
                    <a16:creationId xmlns:a16="http://schemas.microsoft.com/office/drawing/2014/main" id="{B3E2E911-1C15-32CC-527C-CEC79E383A9F}"/>
                  </a:ext>
                </a:extLst>
              </p:cNvPr>
              <p:cNvCxnSpPr>
                <a:cxnSpLocks/>
              </p:cNvCxnSpPr>
              <p:nvPr/>
            </p:nvCxnSpPr>
            <p:spPr>
              <a:xfrm>
                <a:off x="430443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9" name="Taisns savienotājs 44">
                <a:extLst>
                  <a:ext uri="{FF2B5EF4-FFF2-40B4-BE49-F238E27FC236}">
                    <a16:creationId xmlns:a16="http://schemas.microsoft.com/office/drawing/2014/main" id="{AE5FF3A8-0978-FDAC-E6A9-49785D278E25}"/>
                  </a:ext>
                </a:extLst>
              </p:cNvPr>
              <p:cNvCxnSpPr>
                <a:cxnSpLocks/>
              </p:cNvCxnSpPr>
              <p:nvPr/>
            </p:nvCxnSpPr>
            <p:spPr>
              <a:xfrm>
                <a:off x="495182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0" name="Taisns savienotājs 46">
                <a:extLst>
                  <a:ext uri="{FF2B5EF4-FFF2-40B4-BE49-F238E27FC236}">
                    <a16:creationId xmlns:a16="http://schemas.microsoft.com/office/drawing/2014/main" id="{558DDC90-471B-DE0E-E577-74CE9988E2FC}"/>
                  </a:ext>
                </a:extLst>
              </p:cNvPr>
              <p:cNvCxnSpPr>
                <a:cxnSpLocks/>
              </p:cNvCxnSpPr>
              <p:nvPr/>
            </p:nvCxnSpPr>
            <p:spPr>
              <a:xfrm>
                <a:off x="559922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1" name="Taisns savienotājs 49">
                <a:extLst>
                  <a:ext uri="{FF2B5EF4-FFF2-40B4-BE49-F238E27FC236}">
                    <a16:creationId xmlns:a16="http://schemas.microsoft.com/office/drawing/2014/main" id="{ED1C0AD9-83F1-A00C-97C9-9C8170268DCD}"/>
                  </a:ext>
                </a:extLst>
              </p:cNvPr>
              <p:cNvCxnSpPr>
                <a:cxnSpLocks/>
              </p:cNvCxnSpPr>
              <p:nvPr/>
            </p:nvCxnSpPr>
            <p:spPr>
              <a:xfrm>
                <a:off x="624661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2" name="Taisns savienotājs 50">
                <a:extLst>
                  <a:ext uri="{FF2B5EF4-FFF2-40B4-BE49-F238E27FC236}">
                    <a16:creationId xmlns:a16="http://schemas.microsoft.com/office/drawing/2014/main" id="{CCD21152-C5E7-8F3E-E815-3DA4EBCC08E4}"/>
                  </a:ext>
                </a:extLst>
              </p:cNvPr>
              <p:cNvCxnSpPr>
                <a:cxnSpLocks/>
              </p:cNvCxnSpPr>
              <p:nvPr/>
            </p:nvCxnSpPr>
            <p:spPr>
              <a:xfrm>
                <a:off x="689400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Taisns savienotājs 51">
                <a:extLst>
                  <a:ext uri="{FF2B5EF4-FFF2-40B4-BE49-F238E27FC236}">
                    <a16:creationId xmlns:a16="http://schemas.microsoft.com/office/drawing/2014/main" id="{5498C097-9C3D-41E1-108E-FB71FAD9792B}"/>
                  </a:ext>
                </a:extLst>
              </p:cNvPr>
              <p:cNvCxnSpPr>
                <a:cxnSpLocks/>
              </p:cNvCxnSpPr>
              <p:nvPr/>
            </p:nvCxnSpPr>
            <p:spPr>
              <a:xfrm>
                <a:off x="754139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4" name="Taisns savienotājs 52">
                <a:extLst>
                  <a:ext uri="{FF2B5EF4-FFF2-40B4-BE49-F238E27FC236}">
                    <a16:creationId xmlns:a16="http://schemas.microsoft.com/office/drawing/2014/main" id="{5E44DCA3-418B-EA3A-946C-452BA06DA6FD}"/>
                  </a:ext>
                </a:extLst>
              </p:cNvPr>
              <p:cNvCxnSpPr>
                <a:cxnSpLocks/>
              </p:cNvCxnSpPr>
              <p:nvPr/>
            </p:nvCxnSpPr>
            <p:spPr>
              <a:xfrm>
                <a:off x="818878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grpSp>
        <p:grpSp>
          <p:nvGrpSpPr>
            <p:cNvPr id="68" name="Grupa 12" title="Laika grafika teksts">
              <a:extLst>
                <a:ext uri="{FF2B5EF4-FFF2-40B4-BE49-F238E27FC236}">
                  <a16:creationId xmlns:a16="http://schemas.microsoft.com/office/drawing/2014/main" id="{5174E780-D022-4176-7F5E-02F3D4544C0E}"/>
                </a:ext>
              </a:extLst>
            </p:cNvPr>
            <p:cNvGrpSpPr/>
            <p:nvPr/>
          </p:nvGrpSpPr>
          <p:grpSpPr>
            <a:xfrm>
              <a:off x="782971" y="5786924"/>
              <a:ext cx="7903408" cy="586471"/>
              <a:chOff x="782971" y="5786924"/>
              <a:chExt cx="7903408" cy="586471"/>
            </a:xfrm>
          </p:grpSpPr>
          <p:sp>
            <p:nvSpPr>
              <p:cNvPr id="69" name="Tekstlodziņš 71">
                <a:extLst>
                  <a:ext uri="{FF2B5EF4-FFF2-40B4-BE49-F238E27FC236}">
                    <a16:creationId xmlns:a16="http://schemas.microsoft.com/office/drawing/2014/main" id="{4E654DD0-7223-D650-3D07-B59784BE64DE}"/>
                  </a:ext>
                </a:extLst>
              </p:cNvPr>
              <p:cNvSpPr txBox="1"/>
              <p:nvPr/>
            </p:nvSpPr>
            <p:spPr>
              <a:xfrm>
                <a:off x="782971" y="5817314"/>
                <a:ext cx="569010"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Janvāris</a:t>
                </a:r>
              </a:p>
              <a:p>
                <a:pPr algn="ctr" rtl="0"/>
                <a:endParaRPr lang="lv-LV" sz="1138">
                  <a:latin typeface="Verdana" panose="020B0604030504040204" pitchFamily="34" charset="0"/>
                  <a:ea typeface="Verdana" panose="020B0604030504040204" pitchFamily="34" charset="0"/>
                </a:endParaRPr>
              </a:p>
            </p:txBody>
          </p:sp>
          <p:sp>
            <p:nvSpPr>
              <p:cNvPr id="70" name="Tekstlodziņš 72">
                <a:extLst>
                  <a:ext uri="{FF2B5EF4-FFF2-40B4-BE49-F238E27FC236}">
                    <a16:creationId xmlns:a16="http://schemas.microsoft.com/office/drawing/2014/main" id="{DD1C284B-778B-8D02-2025-CFE98511E142}"/>
                  </a:ext>
                </a:extLst>
              </p:cNvPr>
              <p:cNvSpPr txBox="1"/>
              <p:nvPr/>
            </p:nvSpPr>
            <p:spPr>
              <a:xfrm>
                <a:off x="1432290" y="5817314"/>
                <a:ext cx="616241"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Februāris</a:t>
                </a:r>
              </a:p>
              <a:p>
                <a:pPr algn="ctr" rtl="0"/>
                <a:endParaRPr lang="lv-LV" sz="1422">
                  <a:latin typeface="Trebuchet MS" panose="020B0603020202020204" pitchFamily="34" charset="0"/>
                </a:endParaRPr>
              </a:p>
            </p:txBody>
          </p:sp>
          <p:sp>
            <p:nvSpPr>
              <p:cNvPr id="71" name="Tekstlodziņš 73">
                <a:extLst>
                  <a:ext uri="{FF2B5EF4-FFF2-40B4-BE49-F238E27FC236}">
                    <a16:creationId xmlns:a16="http://schemas.microsoft.com/office/drawing/2014/main" id="{E743E8FF-361E-2A69-9B07-C275CE919944}"/>
                  </a:ext>
                </a:extLst>
              </p:cNvPr>
              <p:cNvSpPr txBox="1"/>
              <p:nvPr/>
            </p:nvSpPr>
            <p:spPr>
              <a:xfrm>
                <a:off x="2158282"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Marts</a:t>
                </a:r>
              </a:p>
              <a:p>
                <a:pPr algn="ctr" rtl="0"/>
                <a:endParaRPr lang="lv-LV" sz="1422">
                  <a:latin typeface="Trebuchet MS" panose="020B0603020202020204" pitchFamily="34" charset="0"/>
                </a:endParaRPr>
              </a:p>
            </p:txBody>
          </p:sp>
          <p:sp>
            <p:nvSpPr>
              <p:cNvPr id="72" name="Tekstlodziņš 74">
                <a:extLst>
                  <a:ext uri="{FF2B5EF4-FFF2-40B4-BE49-F238E27FC236}">
                    <a16:creationId xmlns:a16="http://schemas.microsoft.com/office/drawing/2014/main" id="{9E13390B-C870-62C6-DDBE-92B5F913CC36}"/>
                  </a:ext>
                </a:extLst>
              </p:cNvPr>
              <p:cNvSpPr txBox="1"/>
              <p:nvPr/>
            </p:nvSpPr>
            <p:spPr>
              <a:xfrm>
                <a:off x="2805674"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Aprīlis</a:t>
                </a:r>
              </a:p>
              <a:p>
                <a:pPr algn="ctr" rtl="0"/>
                <a:endParaRPr lang="lv-LV" sz="1422">
                  <a:latin typeface="Trebuchet MS" panose="020B0603020202020204" pitchFamily="34" charset="0"/>
                </a:endParaRPr>
              </a:p>
            </p:txBody>
          </p:sp>
          <p:sp>
            <p:nvSpPr>
              <p:cNvPr id="73" name="Tekstlodziņš 100">
                <a:extLst>
                  <a:ext uri="{FF2B5EF4-FFF2-40B4-BE49-F238E27FC236}">
                    <a16:creationId xmlns:a16="http://schemas.microsoft.com/office/drawing/2014/main" id="{C2980DAA-E18F-A387-57FC-F6052D466FB2}"/>
                  </a:ext>
                </a:extLst>
              </p:cNvPr>
              <p:cNvSpPr txBox="1"/>
              <p:nvPr/>
            </p:nvSpPr>
            <p:spPr>
              <a:xfrm>
                <a:off x="3381966" y="5817314"/>
                <a:ext cx="569010"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Maijs</a:t>
                </a:r>
              </a:p>
              <a:p>
                <a:pPr algn="ctr" rtl="0"/>
                <a:endParaRPr lang="lv-LV" sz="1422">
                  <a:latin typeface="Trebuchet MS" panose="020B0603020202020204" pitchFamily="34" charset="0"/>
                </a:endParaRPr>
              </a:p>
            </p:txBody>
          </p:sp>
          <p:sp>
            <p:nvSpPr>
              <p:cNvPr id="74" name="Tekstlodziņš 101">
                <a:extLst>
                  <a:ext uri="{FF2B5EF4-FFF2-40B4-BE49-F238E27FC236}">
                    <a16:creationId xmlns:a16="http://schemas.microsoft.com/office/drawing/2014/main" id="{4CCF8D18-39CB-D373-AA47-5221CEE61F0E}"/>
                  </a:ext>
                </a:extLst>
              </p:cNvPr>
              <p:cNvSpPr txBox="1"/>
              <p:nvPr/>
            </p:nvSpPr>
            <p:spPr>
              <a:xfrm>
                <a:off x="4109885"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Jūnijs</a:t>
                </a:r>
              </a:p>
            </p:txBody>
          </p:sp>
          <p:sp>
            <p:nvSpPr>
              <p:cNvPr id="75" name="Tekstlodziņš 102">
                <a:extLst>
                  <a:ext uri="{FF2B5EF4-FFF2-40B4-BE49-F238E27FC236}">
                    <a16:creationId xmlns:a16="http://schemas.microsoft.com/office/drawing/2014/main" id="{41709A5A-91A7-EF72-D920-56B0C78D85C8}"/>
                  </a:ext>
                </a:extLst>
              </p:cNvPr>
              <p:cNvSpPr txBox="1"/>
              <p:nvPr/>
            </p:nvSpPr>
            <p:spPr>
              <a:xfrm>
                <a:off x="4757277"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Jūlijs</a:t>
                </a:r>
              </a:p>
              <a:p>
                <a:pPr algn="ctr" rtl="0"/>
                <a:endParaRPr lang="lv-LV" sz="1422">
                  <a:latin typeface="Trebuchet MS" panose="020B0603020202020204" pitchFamily="34" charset="0"/>
                </a:endParaRPr>
              </a:p>
            </p:txBody>
          </p:sp>
          <p:sp>
            <p:nvSpPr>
              <p:cNvPr id="76" name="Tekstlodziņš 103">
                <a:extLst>
                  <a:ext uri="{FF2B5EF4-FFF2-40B4-BE49-F238E27FC236}">
                    <a16:creationId xmlns:a16="http://schemas.microsoft.com/office/drawing/2014/main" id="{4778BF9C-CEA1-F1D7-0317-2DE9E5715B76}"/>
                  </a:ext>
                </a:extLst>
              </p:cNvPr>
              <p:cNvSpPr txBox="1"/>
              <p:nvPr/>
            </p:nvSpPr>
            <p:spPr>
              <a:xfrm>
                <a:off x="5222657" y="5805028"/>
                <a:ext cx="709684" cy="216318"/>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Augusts</a:t>
                </a:r>
              </a:p>
              <a:p>
                <a:pPr algn="ctr" rtl="0"/>
                <a:endParaRPr lang="lv-LV" sz="1422">
                  <a:latin typeface="Trebuchet MS" panose="020B0603020202020204" pitchFamily="34" charset="0"/>
                </a:endParaRPr>
              </a:p>
            </p:txBody>
          </p:sp>
          <p:sp>
            <p:nvSpPr>
              <p:cNvPr id="77" name="Tekstlodziņš 104">
                <a:extLst>
                  <a:ext uri="{FF2B5EF4-FFF2-40B4-BE49-F238E27FC236}">
                    <a16:creationId xmlns:a16="http://schemas.microsoft.com/office/drawing/2014/main" id="{E94A2C95-CEA7-862A-7540-1746F16B6263}"/>
                  </a:ext>
                </a:extLst>
              </p:cNvPr>
              <p:cNvSpPr txBox="1"/>
              <p:nvPr/>
            </p:nvSpPr>
            <p:spPr>
              <a:xfrm>
                <a:off x="5942158" y="5797182"/>
                <a:ext cx="706195" cy="276000"/>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Septembris</a:t>
                </a:r>
              </a:p>
              <a:p>
                <a:pPr algn="ctr" rtl="0"/>
                <a:endParaRPr lang="lv-LV" sz="1422">
                  <a:latin typeface="Trebuchet MS" panose="020B0603020202020204" pitchFamily="34" charset="0"/>
                </a:endParaRPr>
              </a:p>
            </p:txBody>
          </p:sp>
          <p:sp>
            <p:nvSpPr>
              <p:cNvPr id="78" name="Tekstlodziņš 105">
                <a:extLst>
                  <a:ext uri="{FF2B5EF4-FFF2-40B4-BE49-F238E27FC236}">
                    <a16:creationId xmlns:a16="http://schemas.microsoft.com/office/drawing/2014/main" id="{58A7A13A-00DD-A464-43BF-AE130FBCA01B}"/>
                  </a:ext>
                </a:extLst>
              </p:cNvPr>
              <p:cNvSpPr txBox="1"/>
              <p:nvPr/>
            </p:nvSpPr>
            <p:spPr>
              <a:xfrm>
                <a:off x="6699453" y="5786924"/>
                <a:ext cx="569007" cy="27972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Oktobris</a:t>
                </a:r>
              </a:p>
              <a:p>
                <a:pPr algn="ctr" rtl="0"/>
                <a:endParaRPr lang="lv-LV" sz="1422">
                  <a:latin typeface="Trebuchet MS" panose="020B0603020202020204" pitchFamily="34" charset="0"/>
                </a:endParaRPr>
              </a:p>
            </p:txBody>
          </p:sp>
          <p:sp>
            <p:nvSpPr>
              <p:cNvPr id="79" name="Tekstlodziņš 106">
                <a:extLst>
                  <a:ext uri="{FF2B5EF4-FFF2-40B4-BE49-F238E27FC236}">
                    <a16:creationId xmlns:a16="http://schemas.microsoft.com/office/drawing/2014/main" id="{280A511B-2DCE-F0C4-FF71-25EE4B804AC0}"/>
                  </a:ext>
                </a:extLst>
              </p:cNvPr>
              <p:cNvSpPr txBox="1"/>
              <p:nvPr/>
            </p:nvSpPr>
            <p:spPr>
              <a:xfrm>
                <a:off x="7318443" y="5793455"/>
                <a:ext cx="625669" cy="27972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Novembris</a:t>
                </a:r>
              </a:p>
              <a:p>
                <a:pPr algn="ctr" rtl="0"/>
                <a:endParaRPr lang="lv-LV" sz="1422">
                  <a:latin typeface="Trebuchet MS" panose="020B0603020202020204" pitchFamily="34" charset="0"/>
                </a:endParaRPr>
              </a:p>
            </p:txBody>
          </p:sp>
          <p:sp>
            <p:nvSpPr>
              <p:cNvPr id="80" name="Tekstlodziņš 107">
                <a:extLst>
                  <a:ext uri="{FF2B5EF4-FFF2-40B4-BE49-F238E27FC236}">
                    <a16:creationId xmlns:a16="http://schemas.microsoft.com/office/drawing/2014/main" id="{F29B8B6A-2F7F-6015-288B-1713D25F3A86}"/>
                  </a:ext>
                </a:extLst>
              </p:cNvPr>
              <p:cNvSpPr txBox="1"/>
              <p:nvPr/>
            </p:nvSpPr>
            <p:spPr>
              <a:xfrm>
                <a:off x="7982330" y="5786924"/>
                <a:ext cx="704049" cy="210039"/>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Decembris </a:t>
                </a:r>
              </a:p>
            </p:txBody>
          </p:sp>
          <p:sp>
            <p:nvSpPr>
              <p:cNvPr id="81" name="Tekstlodziņš 195">
                <a:extLst>
                  <a:ext uri="{FF2B5EF4-FFF2-40B4-BE49-F238E27FC236}">
                    <a16:creationId xmlns:a16="http://schemas.microsoft.com/office/drawing/2014/main" id="{9C2FFF04-F2CD-350B-39A6-A30B9D6A20B9}"/>
                  </a:ext>
                </a:extLst>
              </p:cNvPr>
              <p:cNvSpPr txBox="1"/>
              <p:nvPr/>
            </p:nvSpPr>
            <p:spPr>
              <a:xfrm>
                <a:off x="3867644" y="6137657"/>
                <a:ext cx="569010" cy="235738"/>
              </a:xfrm>
              <a:prstGeom prst="rect">
                <a:avLst/>
              </a:prstGeom>
              <a:noFill/>
            </p:spPr>
            <p:txBody>
              <a:bodyPr wrap="square" lIns="0" tIns="0" rIns="0" bIns="0" rtlCol="0">
                <a:noAutofit/>
              </a:bodyPr>
              <a:lstStyle/>
              <a:p>
                <a:pPr algn="ctr" rtl="0"/>
                <a:r>
                  <a:rPr lang="lv-LV" sz="1422">
                    <a:latin typeface="Verdana" panose="020B0604030504040204" pitchFamily="34" charset="0"/>
                    <a:ea typeface="Verdana" panose="020B0604030504040204" pitchFamily="34" charset="0"/>
                  </a:rPr>
                  <a:t>2023</a:t>
                </a:r>
              </a:p>
            </p:txBody>
          </p:sp>
        </p:grpSp>
      </p:grpSp>
      <p:cxnSp>
        <p:nvCxnSpPr>
          <p:cNvPr id="95" name="Straight Connector 94">
            <a:extLst>
              <a:ext uri="{FF2B5EF4-FFF2-40B4-BE49-F238E27FC236}">
                <a16:creationId xmlns:a16="http://schemas.microsoft.com/office/drawing/2014/main" id="{F2D303EB-8BCB-3ADC-D76B-D5C7F17C948F}"/>
              </a:ext>
            </a:extLst>
          </p:cNvPr>
          <p:cNvCxnSpPr>
            <a:cxnSpLocks/>
          </p:cNvCxnSpPr>
          <p:nvPr/>
        </p:nvCxnSpPr>
        <p:spPr>
          <a:xfrm>
            <a:off x="7412100" y="8578219"/>
            <a:ext cx="946103"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6E82F41-8892-343C-6D12-3AFE0F111021}"/>
              </a:ext>
            </a:extLst>
          </p:cNvPr>
          <p:cNvCxnSpPr>
            <a:cxnSpLocks/>
          </p:cNvCxnSpPr>
          <p:nvPr/>
        </p:nvCxnSpPr>
        <p:spPr>
          <a:xfrm>
            <a:off x="11018912" y="8578219"/>
            <a:ext cx="2838312"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sp>
        <p:nvSpPr>
          <p:cNvPr id="97" name="Arrow: Down 96">
            <a:extLst>
              <a:ext uri="{FF2B5EF4-FFF2-40B4-BE49-F238E27FC236}">
                <a16:creationId xmlns:a16="http://schemas.microsoft.com/office/drawing/2014/main" id="{701B5A9C-A5CA-C642-269D-576DAD1B160E}"/>
              </a:ext>
            </a:extLst>
          </p:cNvPr>
          <p:cNvSpPr/>
          <p:nvPr/>
        </p:nvSpPr>
        <p:spPr>
          <a:xfrm>
            <a:off x="7759980" y="7487492"/>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99" name="Tekstlodziņš 62">
            <a:extLst>
              <a:ext uri="{FF2B5EF4-FFF2-40B4-BE49-F238E27FC236}">
                <a16:creationId xmlns:a16="http://schemas.microsoft.com/office/drawing/2014/main" id="{8BFDFAFF-3005-6324-5ED0-4EE72FADEE2C}"/>
              </a:ext>
            </a:extLst>
          </p:cNvPr>
          <p:cNvSpPr txBox="1"/>
          <p:nvPr/>
        </p:nvSpPr>
        <p:spPr>
          <a:xfrm>
            <a:off x="5865038" y="7721171"/>
            <a:ext cx="2186280" cy="335260"/>
          </a:xfrm>
          <a:prstGeom prst="rect">
            <a:avLst/>
          </a:prstGeom>
          <a:noFill/>
        </p:spPr>
        <p:txBody>
          <a:bodyPr wrap="square" lIns="0" tIns="0" rIns="0" bIns="0" rtlCol="0">
            <a:noAutofit/>
          </a:bodyPr>
          <a:lstStyle/>
          <a:p>
            <a:pPr rtl="0"/>
            <a:r>
              <a:rPr lang="lv-LV" sz="1422">
                <a:solidFill>
                  <a:schemeClr val="tx1">
                    <a:lumMod val="75000"/>
                    <a:lumOff val="25000"/>
                  </a:schemeClr>
                </a:solidFill>
                <a:latin typeface="Verdana" panose="020B0604030504040204" pitchFamily="34" charset="0"/>
                <a:ea typeface="Verdana" panose="020B0604030504040204" pitchFamily="34" charset="0"/>
              </a:rPr>
              <a:t>AF MK Noteikumi apstiprināti MK</a:t>
            </a:r>
          </a:p>
        </p:txBody>
      </p:sp>
      <p:sp>
        <p:nvSpPr>
          <p:cNvPr id="102" name="TextBox 101">
            <a:extLst>
              <a:ext uri="{FF2B5EF4-FFF2-40B4-BE49-F238E27FC236}">
                <a16:creationId xmlns:a16="http://schemas.microsoft.com/office/drawing/2014/main" id="{A8673329-D79A-314A-B6F8-C7505B408FD0}"/>
              </a:ext>
            </a:extLst>
          </p:cNvPr>
          <p:cNvSpPr txBox="1"/>
          <p:nvPr/>
        </p:nvSpPr>
        <p:spPr>
          <a:xfrm>
            <a:off x="6847246" y="2342422"/>
            <a:ext cx="9693301" cy="4598888"/>
          </a:xfrm>
          <a:prstGeom prst="rect">
            <a:avLst/>
          </a:prstGeom>
          <a:noFill/>
        </p:spPr>
        <p:txBody>
          <a:bodyPr wrap="square">
            <a:spAutoFit/>
          </a:bodyPr>
          <a:lstStyle/>
          <a:p>
            <a:pPr algn="l" defTabSz="1137844">
              <a:spcBef>
                <a:spcPct val="0"/>
              </a:spcBef>
              <a:spcAft>
                <a:spcPct val="10000"/>
              </a:spcAft>
            </a:pPr>
            <a:r>
              <a:rPr lang="lv-LV" sz="1849" dirty="0">
                <a:solidFill>
                  <a:srgbClr val="00434E"/>
                </a:solidFill>
                <a:latin typeface="Verdana" panose="020B0604030504040204" pitchFamily="34" charset="0"/>
                <a:ea typeface="Verdana" panose="020B0604030504040204" pitchFamily="34" charset="0"/>
              </a:rPr>
              <a:t>Granti</a:t>
            </a:r>
          </a:p>
          <a:p>
            <a:pPr marL="342882" indent="-342882" algn="l" defTabSz="1137844">
              <a:spcBef>
                <a:spcPct val="0"/>
              </a:spcBef>
              <a:spcAft>
                <a:spcPct val="10000"/>
              </a:spcAft>
              <a:buFontTx/>
              <a:buChar char="-"/>
            </a:pPr>
            <a:r>
              <a:rPr lang="lv-LV" sz="1849" dirty="0">
                <a:solidFill>
                  <a:srgbClr val="00434E"/>
                </a:solidFill>
                <a:latin typeface="Verdana" panose="020B0604030504040204" pitchFamily="34" charset="0"/>
                <a:ea typeface="Verdana" panose="020B0604030504040204" pitchFamily="34" charset="0"/>
                <a:cs typeface="Verdana" panose="020B0604030504040204" pitchFamily="34" charset="0"/>
              </a:rPr>
              <a:t>Atbalsta intensitāte no 25% līdz 85%</a:t>
            </a:r>
          </a:p>
          <a:p>
            <a:pPr marL="342882" indent="-342882" algn="l" defTabSz="1137844">
              <a:spcBef>
                <a:spcPct val="0"/>
              </a:spcBef>
              <a:spcAft>
                <a:spcPct val="10000"/>
              </a:spcAft>
              <a:buFontTx/>
              <a:buChar char="-"/>
            </a:pPr>
            <a:r>
              <a:rPr lang="lv-LV" sz="1849" b="0" dirty="0">
                <a:solidFill>
                  <a:srgbClr val="00434E"/>
                </a:solidFill>
                <a:latin typeface="Verdana" panose="020B0604030504040204" pitchFamily="34" charset="0"/>
                <a:ea typeface="Verdana" panose="020B0604030504040204" pitchFamily="34" charset="0"/>
              </a:rPr>
              <a:t>Maksimālais finansējums komersantam līdz 1,2 milj. EUR</a:t>
            </a:r>
          </a:p>
          <a:p>
            <a:pPr algn="l" defTabSz="1137844">
              <a:spcBef>
                <a:spcPct val="0"/>
              </a:spcBef>
              <a:spcAft>
                <a:spcPct val="10000"/>
              </a:spcAft>
            </a:pPr>
            <a:endParaRPr lang="lv-LV" sz="1849" dirty="0">
              <a:solidFill>
                <a:srgbClr val="00434E"/>
              </a:solidFill>
              <a:latin typeface="Verdana" panose="020B0604030504040204" pitchFamily="34" charset="0"/>
              <a:ea typeface="Verdana" panose="020B0604030504040204" pitchFamily="34" charset="0"/>
              <a:cs typeface="Verdana" panose="020B0604030504040204" pitchFamily="34" charset="0"/>
            </a:endParaRPr>
          </a:p>
          <a:p>
            <a:pPr algn="l" defTabSz="1137844">
              <a:spcBef>
                <a:spcPct val="0"/>
              </a:spcBef>
              <a:spcAft>
                <a:spcPct val="10000"/>
              </a:spcAft>
            </a:pPr>
            <a:r>
              <a:rPr lang="lv-LV" sz="1849" dirty="0">
                <a:solidFill>
                  <a:srgbClr val="00434E"/>
                </a:solidFill>
                <a:latin typeface="Verdana" panose="020B0604030504040204" pitchFamily="34" charset="0"/>
                <a:ea typeface="Verdana" panose="020B0604030504040204" pitchFamily="34" charset="0"/>
                <a:cs typeface="Verdana" panose="020B0604030504040204" pitchFamily="34" charset="0"/>
              </a:rPr>
              <a:t>Attiecināmās izmaksas:</a:t>
            </a:r>
          </a:p>
          <a:p>
            <a:pPr marL="406374" indent="-406374" algn="just" defTabSz="1137844">
              <a:spcBef>
                <a:spcPts val="853"/>
              </a:spcBef>
              <a:buFont typeface="Wingdings" panose="05000000000000000000" pitchFamily="2" charset="2"/>
              <a:buChar char="ü"/>
            </a:pPr>
            <a:r>
              <a:rPr lang="lv-LV" sz="1707" dirty="0">
                <a:solidFill>
                  <a:srgbClr val="00434E"/>
                </a:solidFill>
                <a:latin typeface="Verdana" panose="020B0604030504040204" pitchFamily="34" charset="0"/>
                <a:ea typeface="Verdana" panose="020B0604030504040204" pitchFamily="34" charset="0"/>
                <a:cs typeface="Verdana" panose="020B0604030504040204" pitchFamily="34" charset="0"/>
              </a:rPr>
              <a:t>Tehniskā ekonomiskā </a:t>
            </a:r>
            <a:r>
              <a:rPr lang="lv-LV" sz="1707" dirty="0" err="1">
                <a:solidFill>
                  <a:srgbClr val="00434E"/>
                </a:solidFill>
                <a:latin typeface="Verdana" panose="020B0604030504040204" pitchFamily="34" charset="0"/>
                <a:ea typeface="Verdana" panose="020B0604030504040204" pitchFamily="34" charset="0"/>
                <a:cs typeface="Verdana" panose="020B0604030504040204" pitchFamily="34" charset="0"/>
              </a:rPr>
              <a:t>priekšizpēte</a:t>
            </a:r>
            <a:r>
              <a:rPr lang="lv-LV" sz="1707" dirty="0">
                <a:solidFill>
                  <a:srgbClr val="00434E"/>
                </a:solidFill>
                <a:latin typeface="Verdana" panose="020B0604030504040204" pitchFamily="34" charset="0"/>
                <a:ea typeface="Verdana" panose="020B0604030504040204" pitchFamily="34" charset="0"/>
                <a:cs typeface="Verdana" panose="020B0604030504040204" pitchFamily="34" charset="0"/>
              </a:rPr>
              <a:t>, rūpnieciskie pētījumi un eksperimentālās izstrāde</a:t>
            </a:r>
          </a:p>
          <a:p>
            <a:pPr lvl="2" indent="0" algn="just" defTabSz="1137844">
              <a:spcBef>
                <a:spcPts val="853"/>
              </a:spcBef>
            </a:pPr>
            <a:r>
              <a:rPr lang="lv-LV" sz="1707" b="0" dirty="0">
                <a:solidFill>
                  <a:srgbClr val="00434E"/>
                </a:solidFill>
                <a:latin typeface="Verdana" panose="020B0604030504040204" pitchFamily="34" charset="0"/>
                <a:ea typeface="Verdana" panose="020B0604030504040204" pitchFamily="34" charset="0"/>
                <a:cs typeface="Verdana" panose="020B0604030504040204" pitchFamily="34" charset="0"/>
              </a:rPr>
              <a:t>	- Instrumenti, iekārtas, telpas un aprīkojums</a:t>
            </a:r>
          </a:p>
          <a:p>
            <a:pPr lvl="3" indent="0" algn="l" defTabSz="1137844">
              <a:spcBef>
                <a:spcPts val="853"/>
              </a:spcBef>
            </a:pPr>
            <a:r>
              <a:rPr lang="lv-LV" sz="1707" b="0" dirty="0">
                <a:solidFill>
                  <a:srgbClr val="00434E"/>
                </a:solidFill>
                <a:latin typeface="Verdana" panose="020B0604030504040204" pitchFamily="34" charset="0"/>
                <a:ea typeface="Verdana" panose="020B0604030504040204" pitchFamily="34" charset="0"/>
                <a:cs typeface="Verdana" panose="020B0604030504040204" pitchFamily="34" charset="0"/>
              </a:rPr>
              <a:t>	- Fizikāli, bioloģiski, ķīmiski un citi materiāli</a:t>
            </a:r>
          </a:p>
          <a:p>
            <a:pPr marL="406374" indent="-406374" algn="just" defTabSz="1137844">
              <a:spcBef>
                <a:spcPts val="853"/>
              </a:spcBef>
              <a:buFont typeface="Wingdings" panose="05000000000000000000" pitchFamily="2" charset="2"/>
              <a:buChar char="ü"/>
            </a:pPr>
            <a:r>
              <a:rPr lang="lv-LV" sz="1707" dirty="0">
                <a:solidFill>
                  <a:srgbClr val="00434E"/>
                </a:solidFill>
                <a:latin typeface="Verdana" panose="020B0604030504040204" pitchFamily="34" charset="0"/>
                <a:ea typeface="Verdana" panose="020B0604030504040204" pitchFamily="34" charset="0"/>
                <a:cs typeface="Verdana" panose="020B0604030504040204" pitchFamily="34" charset="0"/>
              </a:rPr>
              <a:t>Dalības maksa iesaistei starptautiskās pētniecības un attīstības programmās, platformās un iniciatīvās, </a:t>
            </a:r>
            <a:r>
              <a:rPr lang="lv-LV" sz="1707" b="0" dirty="0">
                <a:solidFill>
                  <a:srgbClr val="00434E"/>
                </a:solidFill>
                <a:latin typeface="Verdana" panose="020B0604030504040204" pitchFamily="34" charset="0"/>
                <a:ea typeface="Verdana" panose="020B0604030504040204" pitchFamily="34" charset="0"/>
                <a:cs typeface="Verdana" panose="020B0604030504040204" pitchFamily="34" charset="0"/>
              </a:rPr>
              <a:t>dalības maksa tīklošanās pasākumiem, starptautisko projektu sagatavošanas izmaksas</a:t>
            </a:r>
          </a:p>
          <a:p>
            <a:pPr marL="406374" indent="-406374" algn="just" defTabSz="1137844">
              <a:spcBef>
                <a:spcPts val="853"/>
              </a:spcBef>
              <a:buFont typeface="Wingdings" panose="05000000000000000000" pitchFamily="2" charset="2"/>
              <a:buChar char="ü"/>
            </a:pPr>
            <a:r>
              <a:rPr lang="lv-LV" sz="1707" dirty="0">
                <a:solidFill>
                  <a:srgbClr val="00434E"/>
                </a:solidFill>
                <a:latin typeface="Verdana" panose="020B0604030504040204" pitchFamily="34" charset="0"/>
                <a:ea typeface="Verdana" panose="020B0604030504040204" pitchFamily="34" charset="0"/>
                <a:cs typeface="Verdana" panose="020B0604030504040204" pitchFamily="34" charset="0"/>
              </a:rPr>
              <a:t>Eksporta un atpazīstamības veicināšana </a:t>
            </a:r>
            <a:r>
              <a:rPr lang="lv-LV" sz="1707" b="0" dirty="0">
                <a:solidFill>
                  <a:srgbClr val="00434E"/>
                </a:solidFill>
                <a:latin typeface="Verdana" panose="020B0604030504040204" pitchFamily="34" charset="0"/>
                <a:ea typeface="Verdana" panose="020B0604030504040204" pitchFamily="34" charset="0"/>
                <a:cs typeface="Verdana" panose="020B0604030504040204" pitchFamily="34" charset="0"/>
              </a:rPr>
              <a:t>(tirgus izpēte, vizītes pie partneriem, izstādes, konferences,  mārketings, zinātniskās publikācijas)</a:t>
            </a:r>
          </a:p>
        </p:txBody>
      </p:sp>
      <p:sp>
        <p:nvSpPr>
          <p:cNvPr id="39" name="Tekstlodziņš 62">
            <a:extLst>
              <a:ext uri="{FF2B5EF4-FFF2-40B4-BE49-F238E27FC236}">
                <a16:creationId xmlns:a16="http://schemas.microsoft.com/office/drawing/2014/main" id="{B77113E6-9581-F2B5-312A-D8FBC6DC15BF}"/>
              </a:ext>
            </a:extLst>
          </p:cNvPr>
          <p:cNvSpPr txBox="1"/>
          <p:nvPr/>
        </p:nvSpPr>
        <p:spPr>
          <a:xfrm>
            <a:off x="11646028" y="7374905"/>
            <a:ext cx="1405746" cy="831652"/>
          </a:xfrm>
          <a:prstGeom prst="rect">
            <a:avLst/>
          </a:prstGeom>
          <a:noFill/>
        </p:spPr>
        <p:txBody>
          <a:bodyPr wrap="square" lIns="0" tIns="0" rIns="0" bIns="0" rtlCol="0">
            <a:noAutofit/>
          </a:bodyPr>
          <a:lstStyle/>
          <a:p>
            <a:pPr algn="ctr"/>
            <a:endParaRPr lang="lv-LV" sz="1422">
              <a:solidFill>
                <a:schemeClr val="tx1">
                  <a:lumMod val="75000"/>
                  <a:lumOff val="25000"/>
                </a:schemeClr>
              </a:solidFill>
              <a:latin typeface="Verdana" panose="020B0604030504040204" pitchFamily="34" charset="0"/>
              <a:ea typeface="Verdana" panose="020B0604030504040204" pitchFamily="34" charset="0"/>
            </a:endParaRPr>
          </a:p>
          <a:p>
            <a:pPr algn="ctr"/>
            <a:r>
              <a:rPr lang="lv-LV" sz="1422">
                <a:solidFill>
                  <a:schemeClr val="tx1">
                    <a:lumMod val="75000"/>
                    <a:lumOff val="25000"/>
                  </a:schemeClr>
                </a:solidFill>
                <a:latin typeface="Verdana" panose="020B0604030504040204" pitchFamily="34" charset="0"/>
                <a:ea typeface="Verdana" panose="020B0604030504040204" pitchFamily="34" charset="0"/>
              </a:rPr>
              <a:t>Pieejams</a:t>
            </a:r>
          </a:p>
          <a:p>
            <a:pPr algn="ctr"/>
            <a:r>
              <a:rPr lang="lv-LV" sz="1422">
                <a:solidFill>
                  <a:schemeClr val="tx1">
                    <a:lumMod val="75000"/>
                    <a:lumOff val="25000"/>
                  </a:schemeClr>
                </a:solidFill>
                <a:latin typeface="Verdana" panose="020B0604030504040204" pitchFamily="34" charset="0"/>
                <a:ea typeface="Verdana" panose="020B0604030504040204" pitchFamily="34" charset="0"/>
              </a:rPr>
              <a:t>AF atbalsts</a:t>
            </a:r>
          </a:p>
          <a:p>
            <a:pPr rtl="0"/>
            <a:endParaRPr lang="lv-LV" sz="1422">
              <a:solidFill>
                <a:schemeClr val="tx1">
                  <a:lumMod val="75000"/>
                  <a:lumOff val="25000"/>
                </a:schemeClr>
              </a:solidFill>
              <a:latin typeface="Verdana" panose="020B0604030504040204" pitchFamily="34" charset="0"/>
              <a:ea typeface="Verdana" panose="020B0604030504040204" pitchFamily="34" charset="0"/>
            </a:endParaRPr>
          </a:p>
        </p:txBody>
      </p:sp>
      <p:sp>
        <p:nvSpPr>
          <p:cNvPr id="43" name="Arrow: Down 42">
            <a:extLst>
              <a:ext uri="{FF2B5EF4-FFF2-40B4-BE49-F238E27FC236}">
                <a16:creationId xmlns:a16="http://schemas.microsoft.com/office/drawing/2014/main" id="{CA6009C5-F12A-8359-CF35-EEA0A0B6296B}"/>
              </a:ext>
            </a:extLst>
          </p:cNvPr>
          <p:cNvSpPr/>
          <p:nvPr/>
        </p:nvSpPr>
        <p:spPr>
          <a:xfrm>
            <a:off x="10737020" y="7475184"/>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4" name="Arrow: Down 3">
            <a:extLst>
              <a:ext uri="{FF2B5EF4-FFF2-40B4-BE49-F238E27FC236}">
                <a16:creationId xmlns:a16="http://schemas.microsoft.com/office/drawing/2014/main" id="{62ECD5E8-EAD0-A441-3E3C-0E8C33DA96C8}"/>
              </a:ext>
            </a:extLst>
          </p:cNvPr>
          <p:cNvSpPr/>
          <p:nvPr/>
        </p:nvSpPr>
        <p:spPr>
          <a:xfrm>
            <a:off x="16410300" y="7439726"/>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5" name="Tekstlodziņš 116">
            <a:extLst>
              <a:ext uri="{FF2B5EF4-FFF2-40B4-BE49-F238E27FC236}">
                <a16:creationId xmlns:a16="http://schemas.microsoft.com/office/drawing/2014/main" id="{73185D07-478F-57CB-5777-95E9D8DCA1B2}"/>
              </a:ext>
            </a:extLst>
          </p:cNvPr>
          <p:cNvSpPr txBox="1"/>
          <p:nvPr/>
        </p:nvSpPr>
        <p:spPr>
          <a:xfrm>
            <a:off x="14543641" y="7364285"/>
            <a:ext cx="2201048" cy="431966"/>
          </a:xfrm>
          <a:prstGeom prst="rect">
            <a:avLst/>
          </a:prstGeom>
          <a:noFill/>
        </p:spPr>
        <p:txBody>
          <a:bodyPr wrap="square" lIns="0" tIns="0" rIns="0" bIns="0" rtlCol="0">
            <a:noAutofit/>
          </a:bodyPr>
          <a:lstStyle/>
          <a:p>
            <a:pPr algn="ctr"/>
            <a:endParaRPr lang="lv-LV" sz="1422" dirty="0">
              <a:solidFill>
                <a:schemeClr val="tx1">
                  <a:lumMod val="75000"/>
                  <a:lumOff val="25000"/>
                </a:schemeClr>
              </a:solidFill>
              <a:latin typeface="Verdana" panose="020B0604030504040204" pitchFamily="34" charset="0"/>
              <a:ea typeface="Verdana" panose="020B0604030504040204" pitchFamily="34" charset="0"/>
            </a:endParaRPr>
          </a:p>
          <a:p>
            <a:pPr algn="ctr"/>
            <a:r>
              <a:rPr lang="lv-LV" sz="1422" dirty="0">
                <a:solidFill>
                  <a:schemeClr val="tx1">
                    <a:lumMod val="75000"/>
                    <a:lumOff val="25000"/>
                  </a:schemeClr>
                </a:solidFill>
                <a:latin typeface="Verdana" panose="020B0604030504040204" pitchFamily="34" charset="0"/>
                <a:ea typeface="Verdana" panose="020B0604030504040204" pitchFamily="34" charset="0"/>
              </a:rPr>
              <a:t>Pieejams ERAF atbalsts 2024.gadā</a:t>
            </a:r>
          </a:p>
        </p:txBody>
      </p:sp>
      <p:sp>
        <p:nvSpPr>
          <p:cNvPr id="7" name="Tekstlodziņš 62">
            <a:extLst>
              <a:ext uri="{FF2B5EF4-FFF2-40B4-BE49-F238E27FC236}">
                <a16:creationId xmlns:a16="http://schemas.microsoft.com/office/drawing/2014/main" id="{3F13BCDA-565C-3A51-A14E-67B990F3FB0D}"/>
              </a:ext>
            </a:extLst>
          </p:cNvPr>
          <p:cNvSpPr txBox="1"/>
          <p:nvPr/>
        </p:nvSpPr>
        <p:spPr>
          <a:xfrm>
            <a:off x="9678831" y="7300721"/>
            <a:ext cx="1340079" cy="758192"/>
          </a:xfrm>
          <a:prstGeom prst="rect">
            <a:avLst/>
          </a:prstGeom>
          <a:noFill/>
        </p:spPr>
        <p:txBody>
          <a:bodyPr wrap="square" lIns="0" tIns="0" rIns="0" bIns="0" rtlCol="0">
            <a:noAutofit/>
          </a:bodyPr>
          <a:lstStyle/>
          <a:p>
            <a:pPr algn="ctr" rtl="0"/>
            <a:r>
              <a:rPr lang="lv-LV" sz="1422" dirty="0">
                <a:solidFill>
                  <a:schemeClr val="tx1">
                    <a:lumMod val="75000"/>
                    <a:lumOff val="25000"/>
                  </a:schemeClr>
                </a:solidFill>
                <a:latin typeface="Verdana" panose="020B0604030504040204" pitchFamily="34" charset="0"/>
                <a:ea typeface="Verdana" panose="020B0604030504040204" pitchFamily="34" charset="0"/>
              </a:rPr>
              <a:t>ERAF </a:t>
            </a:r>
          </a:p>
          <a:p>
            <a:pPr algn="ctr" rtl="0"/>
            <a:r>
              <a:rPr lang="lv-LV" sz="1422" dirty="0">
                <a:solidFill>
                  <a:schemeClr val="tx1">
                    <a:lumMod val="75000"/>
                    <a:lumOff val="25000"/>
                  </a:schemeClr>
                </a:solidFill>
                <a:latin typeface="Verdana" panose="020B0604030504040204" pitchFamily="34" charset="0"/>
                <a:ea typeface="Verdana" panose="020B0604030504040204" pitchFamily="34" charset="0"/>
              </a:rPr>
              <a:t>Noteikumi apstiprināti MK</a:t>
            </a:r>
          </a:p>
        </p:txBody>
      </p:sp>
      <p:cxnSp>
        <p:nvCxnSpPr>
          <p:cNvPr id="13" name="Straight Connector 12">
            <a:extLst>
              <a:ext uri="{FF2B5EF4-FFF2-40B4-BE49-F238E27FC236}">
                <a16:creationId xmlns:a16="http://schemas.microsoft.com/office/drawing/2014/main" id="{8E3FDC9E-C0EE-AD1C-B438-4105CFE6C6D0}"/>
              </a:ext>
            </a:extLst>
          </p:cNvPr>
          <p:cNvCxnSpPr>
            <a:cxnSpLocks/>
          </p:cNvCxnSpPr>
          <p:nvPr/>
        </p:nvCxnSpPr>
        <p:spPr>
          <a:xfrm>
            <a:off x="9066518" y="8548736"/>
            <a:ext cx="661746"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999B612-1C8C-B94E-BA4D-D7E86EC92F58}"/>
              </a:ext>
            </a:extLst>
          </p:cNvPr>
          <p:cNvPicPr>
            <a:picLocks noChangeAspect="1"/>
          </p:cNvPicPr>
          <p:nvPr/>
        </p:nvPicPr>
        <p:blipFill>
          <a:blip r:embed="rId3"/>
          <a:stretch>
            <a:fillRect/>
          </a:stretch>
        </p:blipFill>
        <p:spPr>
          <a:xfrm>
            <a:off x="2222222" y="6837286"/>
            <a:ext cx="1585340" cy="1017664"/>
          </a:xfrm>
          <a:prstGeom prst="rect">
            <a:avLst/>
          </a:prstGeom>
        </p:spPr>
      </p:pic>
      <p:sp>
        <p:nvSpPr>
          <p:cNvPr id="20" name="TextBox 19">
            <a:extLst>
              <a:ext uri="{FF2B5EF4-FFF2-40B4-BE49-F238E27FC236}">
                <a16:creationId xmlns:a16="http://schemas.microsoft.com/office/drawing/2014/main" id="{4FDDB888-03A4-5E9D-0B3F-8EDC2DFA7E84}"/>
              </a:ext>
            </a:extLst>
          </p:cNvPr>
          <p:cNvSpPr txBox="1"/>
          <p:nvPr/>
        </p:nvSpPr>
        <p:spPr>
          <a:xfrm>
            <a:off x="3613641" y="6964124"/>
            <a:ext cx="2017452" cy="523220"/>
          </a:xfrm>
          <a:prstGeom prst="rect">
            <a:avLst/>
          </a:prstGeom>
          <a:noFill/>
        </p:spPr>
        <p:txBody>
          <a:bodyPr wrap="square">
            <a:spAutoFit/>
          </a:bodyPr>
          <a:lstStyle/>
          <a:p>
            <a:pPr algn="l" defTabSz="584140">
              <a:defRPr/>
            </a:pPr>
            <a:r>
              <a:rPr lang="lv-LV" sz="1400" dirty="0">
                <a:solidFill>
                  <a:srgbClr val="00434E"/>
                </a:solidFill>
                <a:latin typeface="Verdana" panose="020B0604030504040204" pitchFamily="34" charset="0"/>
                <a:ea typeface="Verdana" panose="020B0604030504040204" pitchFamily="34" charset="0"/>
                <a:cs typeface="Verdana" panose="020B0604030504040204" pitchFamily="34" charset="0"/>
              </a:rPr>
              <a:t>Kompetences</a:t>
            </a:r>
            <a:r>
              <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rgbClr val="00434E"/>
                </a:solidFill>
                <a:latin typeface="Verdana" panose="020B0604030504040204" pitchFamily="34" charset="0"/>
                <a:ea typeface="Verdana" panose="020B0604030504040204" pitchFamily="34" charset="0"/>
                <a:cs typeface="Verdana" panose="020B0604030504040204" pitchFamily="34" charset="0"/>
              </a:rPr>
              <a:t>centri</a:t>
            </a:r>
          </a:p>
        </p:txBody>
      </p:sp>
      <p:pic>
        <p:nvPicPr>
          <p:cNvPr id="21" name="Picture 20">
            <a:extLst>
              <a:ext uri="{FF2B5EF4-FFF2-40B4-BE49-F238E27FC236}">
                <a16:creationId xmlns:a16="http://schemas.microsoft.com/office/drawing/2014/main" id="{000282A7-C524-1AE5-F2A2-E5B785EEAC77}"/>
              </a:ext>
            </a:extLst>
          </p:cNvPr>
          <p:cNvPicPr>
            <a:picLocks noChangeAspect="1"/>
          </p:cNvPicPr>
          <p:nvPr/>
        </p:nvPicPr>
        <p:blipFill>
          <a:blip r:embed="rId4"/>
          <a:stretch>
            <a:fillRect/>
          </a:stretch>
        </p:blipFill>
        <p:spPr>
          <a:xfrm>
            <a:off x="15003216" y="151"/>
            <a:ext cx="1232710" cy="1368171"/>
          </a:xfrm>
          <a:prstGeom prst="rect">
            <a:avLst/>
          </a:prstGeom>
        </p:spPr>
      </p:pic>
      <p:pic>
        <p:nvPicPr>
          <p:cNvPr id="23" name="Picture 22">
            <a:extLst>
              <a:ext uri="{FF2B5EF4-FFF2-40B4-BE49-F238E27FC236}">
                <a16:creationId xmlns:a16="http://schemas.microsoft.com/office/drawing/2014/main" id="{3F6ADD6C-7D51-8BC4-8755-813E2682BC86}"/>
              </a:ext>
            </a:extLst>
          </p:cNvPr>
          <p:cNvPicPr>
            <a:picLocks noChangeAspect="1"/>
          </p:cNvPicPr>
          <p:nvPr/>
        </p:nvPicPr>
        <p:blipFill>
          <a:blip r:embed="rId5"/>
          <a:stretch>
            <a:fillRect/>
          </a:stretch>
        </p:blipFill>
        <p:spPr>
          <a:xfrm>
            <a:off x="4605856" y="6033058"/>
            <a:ext cx="1462431" cy="1002611"/>
          </a:xfrm>
          <a:prstGeom prst="rect">
            <a:avLst/>
          </a:prstGeom>
        </p:spPr>
      </p:pic>
      <p:pic>
        <p:nvPicPr>
          <p:cNvPr id="8" name="Graphic 7" descr="Open folder outline">
            <a:extLst>
              <a:ext uri="{FF2B5EF4-FFF2-40B4-BE49-F238E27FC236}">
                <a16:creationId xmlns:a16="http://schemas.microsoft.com/office/drawing/2014/main" id="{41E0F8E1-1037-44DE-0147-D4308B0C3C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285" y="1293713"/>
            <a:ext cx="914372" cy="914372"/>
          </a:xfrm>
          <a:prstGeom prst="rect">
            <a:avLst/>
          </a:prstGeom>
        </p:spPr>
      </p:pic>
      <p:sp>
        <p:nvSpPr>
          <p:cNvPr id="10" name="Oval 9" descr="Inbox Check with solid fill">
            <a:extLst>
              <a:ext uri="{FF2B5EF4-FFF2-40B4-BE49-F238E27FC236}">
                <a16:creationId xmlns:a16="http://schemas.microsoft.com/office/drawing/2014/main" id="{B6D4C236-98D3-9833-0AA1-6E53F014C281}"/>
              </a:ext>
            </a:extLst>
          </p:cNvPr>
          <p:cNvSpPr/>
          <p:nvPr/>
        </p:nvSpPr>
        <p:spPr>
          <a:xfrm>
            <a:off x="746462" y="2914205"/>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16" name="Graphic 15" descr="Piggy Bank outline">
            <a:extLst>
              <a:ext uri="{FF2B5EF4-FFF2-40B4-BE49-F238E27FC236}">
                <a16:creationId xmlns:a16="http://schemas.microsoft.com/office/drawing/2014/main" id="{6C2917B5-28B0-D40D-4430-679F9ACA80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9408" y="3033869"/>
            <a:ext cx="914372" cy="914372"/>
          </a:xfrm>
          <a:prstGeom prst="rect">
            <a:avLst/>
          </a:prstGeom>
        </p:spPr>
      </p:pic>
      <p:sp>
        <p:nvSpPr>
          <p:cNvPr id="17" name="Oval 16" descr="Inbox Check with solid fill">
            <a:extLst>
              <a:ext uri="{FF2B5EF4-FFF2-40B4-BE49-F238E27FC236}">
                <a16:creationId xmlns:a16="http://schemas.microsoft.com/office/drawing/2014/main" id="{61F4772A-43CE-BBCA-CAAC-41882DD4A0F5}"/>
              </a:ext>
            </a:extLst>
          </p:cNvPr>
          <p:cNvSpPr/>
          <p:nvPr/>
        </p:nvSpPr>
        <p:spPr>
          <a:xfrm>
            <a:off x="799715" y="4685052"/>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19" name="Graphic 18" descr="Meeting outline">
            <a:extLst>
              <a:ext uri="{FF2B5EF4-FFF2-40B4-BE49-F238E27FC236}">
                <a16:creationId xmlns:a16="http://schemas.microsoft.com/office/drawing/2014/main" id="{E0A51860-18AD-1A00-EC88-8B96E96C00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3618" y="4763917"/>
            <a:ext cx="914372" cy="914372"/>
          </a:xfrm>
          <a:prstGeom prst="rect">
            <a:avLst/>
          </a:prstGeom>
        </p:spPr>
      </p:pic>
      <p:pic>
        <p:nvPicPr>
          <p:cNvPr id="25" name="Graphic 24" descr="Bank outline">
            <a:extLst>
              <a:ext uri="{FF2B5EF4-FFF2-40B4-BE49-F238E27FC236}">
                <a16:creationId xmlns:a16="http://schemas.microsoft.com/office/drawing/2014/main" id="{D8833C51-47E9-5207-162E-0F373CA4B6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9970" y="6327905"/>
            <a:ext cx="914372" cy="914372"/>
          </a:xfrm>
          <a:prstGeom prst="rect">
            <a:avLst/>
          </a:prstGeom>
        </p:spPr>
      </p:pic>
      <p:pic>
        <p:nvPicPr>
          <p:cNvPr id="2" name="Picture 1">
            <a:extLst>
              <a:ext uri="{FF2B5EF4-FFF2-40B4-BE49-F238E27FC236}">
                <a16:creationId xmlns:a16="http://schemas.microsoft.com/office/drawing/2014/main" id="{ECAB3892-9620-8A2C-C7A4-88F9095C4C82}"/>
              </a:ext>
            </a:extLst>
          </p:cNvPr>
          <p:cNvPicPr>
            <a:picLocks noChangeAspect="1"/>
          </p:cNvPicPr>
          <p:nvPr/>
        </p:nvPicPr>
        <p:blipFill>
          <a:blip r:embed="rId14"/>
          <a:stretch>
            <a:fillRect/>
          </a:stretch>
        </p:blipFill>
        <p:spPr>
          <a:xfrm>
            <a:off x="2290782" y="6123206"/>
            <a:ext cx="2271779" cy="649485"/>
          </a:xfrm>
          <a:prstGeom prst="rect">
            <a:avLst/>
          </a:prstGeom>
        </p:spPr>
      </p:pic>
    </p:spTree>
    <p:extLst>
      <p:ext uri="{BB962C8B-B14F-4D97-AF65-F5344CB8AC3E}">
        <p14:creationId xmlns:p14="http://schemas.microsoft.com/office/powerpoint/2010/main" val="1109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54F870-2447-4063-C4E2-A9FBA966C17A}"/>
              </a:ext>
            </a:extLst>
          </p:cNvPr>
          <p:cNvGraphicFramePr>
            <a:graphicFrameLocks noGrp="1"/>
          </p:cNvGraphicFramePr>
          <p:nvPr>
            <p:extLst>
              <p:ext uri="{D42A27DB-BD31-4B8C-83A1-F6EECF244321}">
                <p14:modId xmlns:p14="http://schemas.microsoft.com/office/powerpoint/2010/main" val="1781968478"/>
              </p:ext>
            </p:extLst>
          </p:nvPr>
        </p:nvGraphicFramePr>
        <p:xfrm>
          <a:off x="3026218" y="1573133"/>
          <a:ext cx="13188706" cy="7980779"/>
        </p:xfrm>
        <a:graphic>
          <a:graphicData uri="http://schemas.openxmlformats.org/drawingml/2006/table">
            <a:tbl>
              <a:tblPr firstRow="1" firstCol="1" bandRow="1">
                <a:tableStyleId>{0E3FDE45-AF77-4B5C-9715-49D594BDF05E}</a:tableStyleId>
              </a:tblPr>
              <a:tblGrid>
                <a:gridCol w="1765328">
                  <a:extLst>
                    <a:ext uri="{9D8B030D-6E8A-4147-A177-3AD203B41FA5}">
                      <a16:colId xmlns:a16="http://schemas.microsoft.com/office/drawing/2014/main" val="3238969319"/>
                    </a:ext>
                  </a:extLst>
                </a:gridCol>
                <a:gridCol w="5003962">
                  <a:extLst>
                    <a:ext uri="{9D8B030D-6E8A-4147-A177-3AD203B41FA5}">
                      <a16:colId xmlns:a16="http://schemas.microsoft.com/office/drawing/2014/main" val="3811860393"/>
                    </a:ext>
                  </a:extLst>
                </a:gridCol>
                <a:gridCol w="6419416">
                  <a:extLst>
                    <a:ext uri="{9D8B030D-6E8A-4147-A177-3AD203B41FA5}">
                      <a16:colId xmlns:a16="http://schemas.microsoft.com/office/drawing/2014/main" val="939718378"/>
                    </a:ext>
                  </a:extLst>
                </a:gridCol>
              </a:tblGrid>
              <a:tr h="611252">
                <a:tc>
                  <a:txBody>
                    <a:bodyPr/>
                    <a:lstStyle/>
                    <a:p>
                      <a:pPr algn="ctr">
                        <a:lnSpc>
                          <a:spcPct val="107000"/>
                        </a:lnSpc>
                        <a:spcAft>
                          <a:spcPts val="800"/>
                        </a:spcAft>
                        <a:tabLst>
                          <a:tab pos="2145665" algn="ctr"/>
                        </a:tabLst>
                      </a:pPr>
                      <a:r>
                        <a:rPr lang="lv-LV" sz="1400" dirty="0">
                          <a:solidFill>
                            <a:srgbClr val="00434E"/>
                          </a:solidFill>
                          <a:effectLst/>
                        </a:rPr>
                        <a:t> </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 </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928141951"/>
                  </a:ext>
                </a:extLst>
              </a:tr>
              <a:tr h="851175">
                <a:tc>
                  <a:txBody>
                    <a:bodyPr/>
                    <a:lstStyle/>
                    <a:p>
                      <a:pPr algn="ctr">
                        <a:lnSpc>
                          <a:spcPct val="107000"/>
                        </a:lnSpc>
                        <a:spcAft>
                          <a:spcPts val="800"/>
                        </a:spcAft>
                        <a:tabLst>
                          <a:tab pos="2145665" algn="ctr"/>
                        </a:tabLst>
                      </a:pPr>
                      <a:r>
                        <a:rPr lang="lv-LV" sz="1400" dirty="0">
                          <a:solidFill>
                            <a:srgbClr val="00434E"/>
                          </a:solidFill>
                          <a:effectLst/>
                        </a:rPr>
                        <a:t>RĪGA</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LDA birojs (pakalpojumu nodrošina Latvijas Digitālais akselerators) + </a:t>
                      </a:r>
                      <a:r>
                        <a:rPr lang="lv-LV" sz="1400" dirty="0" err="1">
                          <a:solidFill>
                            <a:srgbClr val="00434E"/>
                          </a:solidFill>
                          <a:effectLst/>
                        </a:rPr>
                        <a:t>demo</a:t>
                      </a:r>
                      <a:r>
                        <a:rPr lang="lv-LV" sz="1400" dirty="0">
                          <a:solidFill>
                            <a:srgbClr val="00434E"/>
                          </a:solidFill>
                          <a:effectLst/>
                        </a:rPr>
                        <a:t> centrs Rīgā, Eksporta ielā 5</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Latvijas IT klastera birojs, Rīgā, Skolas iela 11</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96843298"/>
                  </a:ext>
                </a:extLst>
              </a:tr>
              <a:tr h="773703">
                <a:tc>
                  <a:txBody>
                    <a:bodyPr/>
                    <a:lstStyle/>
                    <a:p>
                      <a:pPr algn="ctr">
                        <a:spcAft>
                          <a:spcPts val="1000"/>
                        </a:spcAft>
                      </a:pPr>
                      <a:r>
                        <a:rPr lang="lv-LV" sz="1400" dirty="0">
                          <a:solidFill>
                            <a:srgbClr val="00434E"/>
                          </a:solidFill>
                          <a:effectLst/>
                        </a:rPr>
                        <a:t>LIEPĀJA</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Zaļo un Viedo Tehnoloģiju Klastera telpās Liepājā, Strautu ielā 4, pakalpojumu nodrošina Zaļo un viedo tehnoloģiju klasteris + Liepājas universitāte</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a:solidFill>
                            <a:srgbClr val="00434E"/>
                          </a:solidFill>
                          <a:effectLst/>
                        </a:rPr>
                        <a:t>Digitālo Inovāciju parks Liepājā (https://www.digip.lv/) , Rožu iela 6, Liepāja</a:t>
                      </a:r>
                      <a:endParaRPr lang="lv-LV" sz="140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2946742883"/>
                  </a:ext>
                </a:extLst>
              </a:tr>
              <a:tr h="1205100">
                <a:tc>
                  <a:txBody>
                    <a:bodyPr/>
                    <a:lstStyle/>
                    <a:p>
                      <a:pPr algn="ctr">
                        <a:lnSpc>
                          <a:spcPct val="107000"/>
                        </a:lnSpc>
                        <a:spcAft>
                          <a:spcPts val="800"/>
                        </a:spcAft>
                      </a:pPr>
                      <a:r>
                        <a:rPr lang="lv-LV" sz="1400" dirty="0">
                          <a:solidFill>
                            <a:srgbClr val="00434E"/>
                          </a:solidFill>
                          <a:effectLst/>
                        </a:rPr>
                        <a:t>JELGAVA</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spcAft>
                          <a:spcPts val="1000"/>
                        </a:spcAft>
                      </a:pPr>
                      <a:r>
                        <a:rPr lang="lv-LV" sz="1400" dirty="0">
                          <a:solidFill>
                            <a:srgbClr val="00434E"/>
                          </a:solidFill>
                          <a:effectLst/>
                        </a:rPr>
                        <a:t>Zaļo un Viedo Tehnoloģiju Klastera telpās Jelgavā, pakalpojumu nodrošina  </a:t>
                      </a:r>
                    </a:p>
                    <a:p>
                      <a:pPr algn="ctr">
                        <a:lnSpc>
                          <a:spcPct val="107000"/>
                        </a:lnSpc>
                        <a:spcAft>
                          <a:spcPts val="800"/>
                        </a:spcAft>
                      </a:pPr>
                      <a:r>
                        <a:rPr lang="lv-LV" sz="1400" dirty="0">
                          <a:solidFill>
                            <a:srgbClr val="00434E"/>
                          </a:solidFill>
                          <a:effectLst/>
                        </a:rPr>
                        <a:t>Zaļo un viedo tehnoloģiju klasteris + Latvijas </a:t>
                      </a:r>
                      <a:r>
                        <a:rPr lang="lv-LV" sz="1400" dirty="0" err="1">
                          <a:solidFill>
                            <a:srgbClr val="00434E"/>
                          </a:solidFill>
                          <a:effectLst/>
                        </a:rPr>
                        <a:t>Biozinātņu</a:t>
                      </a:r>
                      <a:r>
                        <a:rPr lang="lv-LV" sz="1400" dirty="0">
                          <a:solidFill>
                            <a:srgbClr val="00434E"/>
                          </a:solidFill>
                          <a:effectLst/>
                        </a:rPr>
                        <a:t> un tehnoloģiju universitāte (LLU/LBTU)</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Zemgales Uzņēmējdarbības centrs (</a:t>
                      </a:r>
                      <a:r>
                        <a:rPr lang="lv-LV" sz="1400" u="sng" dirty="0">
                          <a:solidFill>
                            <a:srgbClr val="00434E"/>
                          </a:solidFill>
                          <a:effectLst/>
                          <a:hlinkClick r:id="rId3">
                            <a:extLst>
                              <a:ext uri="{A12FA001-AC4F-418D-AE19-62706E023703}">
                                <ahyp:hlinkClr xmlns:ahyp="http://schemas.microsoft.com/office/drawing/2018/hyperlinkcolor" val="tx"/>
                              </a:ext>
                            </a:extLst>
                          </a:hlinkClick>
                        </a:rPr>
                        <a:t>http://zuc.zemgale.lv/</a:t>
                      </a:r>
                      <a:r>
                        <a:rPr lang="lv-LV" sz="1400" dirty="0">
                          <a:solidFill>
                            <a:srgbClr val="00434E"/>
                          </a:solidFill>
                          <a:effectLst/>
                        </a:rPr>
                        <a:t>), Jelgava, Katoļu iela 2b</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3887551569"/>
                  </a:ext>
                </a:extLst>
              </a:tr>
              <a:tr h="772032">
                <a:tc>
                  <a:txBody>
                    <a:bodyPr/>
                    <a:lstStyle/>
                    <a:p>
                      <a:pPr algn="ctr">
                        <a:lnSpc>
                          <a:spcPct val="107000"/>
                        </a:lnSpc>
                        <a:spcAft>
                          <a:spcPts val="800"/>
                        </a:spcAft>
                      </a:pPr>
                      <a:r>
                        <a:rPr lang="lv-LV" sz="1400" dirty="0">
                          <a:solidFill>
                            <a:srgbClr val="00434E"/>
                          </a:solidFill>
                          <a:effectLst/>
                        </a:rPr>
                        <a:t>VENTSPILS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spcAft>
                          <a:spcPts val="1000"/>
                        </a:spcAft>
                      </a:pPr>
                      <a:r>
                        <a:rPr lang="lv-LV" sz="1400" dirty="0">
                          <a:solidFill>
                            <a:srgbClr val="00434E"/>
                          </a:solidFill>
                          <a:effectLst/>
                        </a:rPr>
                        <a:t>Ventspils Augsto tehnoloģiju parka telpās Ventspilī, pakalpojumu nodrošina Ventspils Augsto tehnoloģiju parks 1, Ventspils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a:solidFill>
                            <a:srgbClr val="00434E"/>
                          </a:solidFill>
                          <a:effectLst/>
                        </a:rPr>
                        <a:t>Ventspils Augsto tehnoloģiju parks (</a:t>
                      </a:r>
                      <a:r>
                        <a:rPr lang="lv-LV" sz="1400" u="sng">
                          <a:solidFill>
                            <a:srgbClr val="00434E"/>
                          </a:solidFill>
                          <a:effectLst/>
                          <a:hlinkClick r:id="rId4">
                            <a:extLst>
                              <a:ext uri="{A12FA001-AC4F-418D-AE19-62706E023703}">
                                <ahyp:hlinkClr xmlns:ahyp="http://schemas.microsoft.com/office/drawing/2018/hyperlinkcolor" val="tx"/>
                              </a:ext>
                            </a:extLst>
                          </a:hlinkClick>
                        </a:rPr>
                        <a:t>https://www.vatp.lv/</a:t>
                      </a:r>
                      <a:r>
                        <a:rPr lang="lv-LV" sz="1400">
                          <a:solidFill>
                            <a:srgbClr val="00434E"/>
                          </a:solidFill>
                          <a:effectLst/>
                        </a:rPr>
                        <a:t>), pakalpojumu nodrošina Ventspils Augsto tehnoloģiju parks 1, Ventspils</a:t>
                      </a:r>
                      <a:endParaRPr lang="lv-LV" sz="140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1061863781"/>
                  </a:ext>
                </a:extLst>
              </a:tr>
              <a:tr h="1187976">
                <a:tc>
                  <a:txBody>
                    <a:bodyPr/>
                    <a:lstStyle/>
                    <a:p>
                      <a:pPr algn="ctr">
                        <a:lnSpc>
                          <a:spcPct val="107000"/>
                        </a:lnSpc>
                        <a:spcAft>
                          <a:spcPts val="800"/>
                        </a:spcAft>
                      </a:pPr>
                      <a:r>
                        <a:rPr lang="lv-LV" sz="1400" dirty="0">
                          <a:solidFill>
                            <a:srgbClr val="00434E"/>
                          </a:solidFill>
                          <a:effectLst/>
                        </a:rPr>
                        <a:t>VALMIERA</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spcAft>
                          <a:spcPts val="1000"/>
                        </a:spcAft>
                      </a:pPr>
                      <a:r>
                        <a:rPr lang="lv-LV" sz="1400" dirty="0">
                          <a:solidFill>
                            <a:srgbClr val="00434E"/>
                          </a:solidFill>
                          <a:effectLst/>
                        </a:rPr>
                        <a:t>Valmieras attīstības aģentūras telpās Valmierā, Purva ielā 12a, pakalpojumu nodrošina Valmieras attīstības aģentūra</a:t>
                      </a:r>
                    </a:p>
                    <a:p>
                      <a:pPr algn="ctr">
                        <a:lnSpc>
                          <a:spcPct val="107000"/>
                        </a:lnSpc>
                        <a:spcAft>
                          <a:spcPts val="800"/>
                        </a:spcAft>
                      </a:pPr>
                      <a:r>
                        <a:rPr lang="lv-LV" sz="1400" dirty="0">
                          <a:solidFill>
                            <a:srgbClr val="00434E"/>
                          </a:solidFill>
                          <a:effectLst/>
                        </a:rPr>
                        <a:t> </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Vidzemes uzņēmējdarbības centrs (</a:t>
                      </a:r>
                      <a:r>
                        <a:rPr lang="lv-LV" sz="1400" u="sng" dirty="0">
                          <a:solidFill>
                            <a:srgbClr val="00434E"/>
                          </a:solidFill>
                          <a:effectLst/>
                          <a:hlinkClick r:id="rId5">
                            <a:extLst>
                              <a:ext uri="{A12FA001-AC4F-418D-AE19-62706E023703}">
                                <ahyp:hlinkClr xmlns:ahyp="http://schemas.microsoft.com/office/drawing/2018/hyperlinkcolor" val="tx"/>
                              </a:ext>
                            </a:extLst>
                          </a:hlinkClick>
                        </a:rPr>
                        <a:t>https://invest.vidzeme.lv/</a:t>
                      </a:r>
                      <a:r>
                        <a:rPr lang="lv-LV" sz="1400" dirty="0">
                          <a:solidFill>
                            <a:srgbClr val="00434E"/>
                          </a:solidFill>
                          <a:effectLst/>
                        </a:rPr>
                        <a:t>), Purva iela 12a, Valmiera</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733764214"/>
                  </a:ext>
                </a:extLst>
              </a:tr>
              <a:tr h="772032">
                <a:tc>
                  <a:txBody>
                    <a:bodyPr/>
                    <a:lstStyle/>
                    <a:p>
                      <a:pPr algn="ctr">
                        <a:lnSpc>
                          <a:spcPct val="107000"/>
                        </a:lnSpc>
                        <a:spcAft>
                          <a:spcPts val="800"/>
                        </a:spcAft>
                      </a:pPr>
                      <a:r>
                        <a:rPr lang="lv-LV" sz="1400" dirty="0">
                          <a:solidFill>
                            <a:srgbClr val="00434E"/>
                          </a:solidFill>
                          <a:effectLst/>
                        </a:rPr>
                        <a:t>CĒSIS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spcAft>
                          <a:spcPts val="1000"/>
                        </a:spcAft>
                      </a:pPr>
                      <a:r>
                        <a:rPr lang="lv-LV" sz="1400">
                          <a:solidFill>
                            <a:srgbClr val="00434E"/>
                          </a:solidFill>
                          <a:effectLst/>
                        </a:rPr>
                        <a:t> </a:t>
                      </a:r>
                      <a:endParaRPr lang="lv-LV" sz="140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err="1">
                          <a:solidFill>
                            <a:srgbClr val="00434E"/>
                          </a:solidFill>
                          <a:effectLst/>
                        </a:rPr>
                        <a:t>Cēsu</a:t>
                      </a:r>
                      <a:r>
                        <a:rPr lang="lv-LV" sz="1400" dirty="0">
                          <a:solidFill>
                            <a:srgbClr val="00434E"/>
                          </a:solidFill>
                          <a:effectLst/>
                        </a:rPr>
                        <a:t> Digitālais centrs (Pieaugušo neformālās izglītības iestāde “</a:t>
                      </a:r>
                      <a:r>
                        <a:rPr lang="lv-LV" sz="1400" dirty="0" err="1">
                          <a:solidFill>
                            <a:srgbClr val="00434E"/>
                          </a:solidFill>
                          <a:effectLst/>
                        </a:rPr>
                        <a:t>Cēsu</a:t>
                      </a:r>
                      <a:r>
                        <a:rPr lang="lv-LV" sz="1400" dirty="0">
                          <a:solidFill>
                            <a:srgbClr val="00434E"/>
                          </a:solidFill>
                          <a:effectLst/>
                        </a:rPr>
                        <a:t> Digitālais centrs”) (</a:t>
                      </a:r>
                      <a:r>
                        <a:rPr lang="lv-LV" sz="1400" u="sng" dirty="0">
                          <a:solidFill>
                            <a:srgbClr val="00434E"/>
                          </a:solidFill>
                          <a:effectLst/>
                          <a:hlinkClick r:id="rId6">
                            <a:extLst>
                              <a:ext uri="{A12FA001-AC4F-418D-AE19-62706E023703}">
                                <ahyp:hlinkClr xmlns:ahyp="http://schemas.microsoft.com/office/drawing/2018/hyperlinkcolor" val="tx"/>
                              </a:ext>
                            </a:extLst>
                          </a:hlinkClick>
                        </a:rPr>
                        <a:t>https://cdc.lv</a:t>
                      </a:r>
                      <a:r>
                        <a:rPr lang="lv-LV" sz="1400" dirty="0">
                          <a:solidFill>
                            <a:srgbClr val="00434E"/>
                          </a:solidFill>
                          <a:effectLst/>
                        </a:rPr>
                        <a:t>), Raunas iela 4, Cēsis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251377054"/>
                  </a:ext>
                </a:extLst>
              </a:tr>
              <a:tr h="1035477">
                <a:tc>
                  <a:txBody>
                    <a:bodyPr/>
                    <a:lstStyle/>
                    <a:p>
                      <a:pPr algn="ctr">
                        <a:lnSpc>
                          <a:spcPct val="107000"/>
                        </a:lnSpc>
                        <a:spcAft>
                          <a:spcPts val="800"/>
                        </a:spcAft>
                      </a:pPr>
                      <a:r>
                        <a:rPr lang="lv-LV" sz="1400" dirty="0">
                          <a:solidFill>
                            <a:srgbClr val="00434E"/>
                          </a:solidFill>
                          <a:effectLst/>
                        </a:rPr>
                        <a:t>RĒZEKNE</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a:solidFill>
                            <a:srgbClr val="00434E"/>
                          </a:solidFill>
                          <a:effectLst/>
                        </a:rPr>
                        <a:t>EDIC filiāle Rēzeknē, pakalpojumu sniedz pašvaldību kopīgā iestāde „Rēzeknes speciālās ekonomiskās zonas pārvalde”, Atbrīvošanas aleja 93, Rēzekne</a:t>
                      </a:r>
                      <a:endParaRPr lang="lv-LV" sz="140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Latgales uzņēmējdarbības centrs (</a:t>
                      </a:r>
                      <a:r>
                        <a:rPr lang="lv-LV" sz="1400" u="sng" dirty="0">
                          <a:solidFill>
                            <a:srgbClr val="00434E"/>
                          </a:solidFill>
                          <a:effectLst/>
                          <a:hlinkClick r:id="rId7">
                            <a:extLst>
                              <a:ext uri="{A12FA001-AC4F-418D-AE19-62706E023703}">
                                <ahyp:hlinkClr xmlns:ahyp="http://schemas.microsoft.com/office/drawing/2018/hyperlinkcolor" val="tx"/>
                              </a:ext>
                            </a:extLst>
                          </a:hlinkClick>
                        </a:rPr>
                        <a:t>https://lpr.gov.lv/lv/luc/#.YHkzgugzZPY</a:t>
                      </a:r>
                      <a:r>
                        <a:rPr lang="lv-LV" sz="1400" dirty="0">
                          <a:solidFill>
                            <a:srgbClr val="00434E"/>
                          </a:solidFill>
                          <a:effectLst/>
                        </a:rPr>
                        <a:t>) Rēzeknē, Atbrīvošanas aleja 95 (Latgales plānošanas reģiona birojs)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4023012024"/>
                  </a:ext>
                </a:extLst>
              </a:tr>
              <a:tr h="772032">
                <a:tc>
                  <a:txBody>
                    <a:bodyPr/>
                    <a:lstStyle/>
                    <a:p>
                      <a:pPr algn="ctr">
                        <a:lnSpc>
                          <a:spcPct val="107000"/>
                        </a:lnSpc>
                        <a:spcAft>
                          <a:spcPts val="800"/>
                        </a:spcAft>
                      </a:pPr>
                      <a:r>
                        <a:rPr lang="lv-LV" sz="1400" dirty="0">
                          <a:solidFill>
                            <a:srgbClr val="00434E"/>
                          </a:solidFill>
                          <a:effectLst/>
                        </a:rPr>
                        <a:t>DAUGAVPILS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a:solidFill>
                            <a:srgbClr val="00434E"/>
                          </a:solidFill>
                          <a:effectLst/>
                        </a:rPr>
                        <a:t> </a:t>
                      </a:r>
                      <a:endParaRPr lang="lv-LV" sz="140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tc>
                  <a:txBody>
                    <a:bodyPr/>
                    <a:lstStyle/>
                    <a:p>
                      <a:pPr algn="ctr">
                        <a:lnSpc>
                          <a:spcPct val="107000"/>
                        </a:lnSpc>
                        <a:spcAft>
                          <a:spcPts val="800"/>
                        </a:spcAft>
                      </a:pPr>
                      <a:r>
                        <a:rPr lang="lv-LV" sz="1400" dirty="0">
                          <a:solidFill>
                            <a:srgbClr val="00434E"/>
                          </a:solidFill>
                          <a:effectLst/>
                        </a:rPr>
                        <a:t>Latgales uzņēmējdarbības centrs (</a:t>
                      </a:r>
                      <a:r>
                        <a:rPr lang="lv-LV" sz="1400" u="sng" dirty="0">
                          <a:solidFill>
                            <a:srgbClr val="00434E"/>
                          </a:solidFill>
                          <a:effectLst/>
                          <a:hlinkClick r:id="rId7">
                            <a:extLst>
                              <a:ext uri="{A12FA001-AC4F-418D-AE19-62706E023703}">
                                <ahyp:hlinkClr xmlns:ahyp="http://schemas.microsoft.com/office/drawing/2018/hyperlinkcolor" val="tx"/>
                              </a:ext>
                            </a:extLst>
                          </a:hlinkClick>
                        </a:rPr>
                        <a:t>https://lpr.gov.lv/lv/luc/#.YHkzgugzZPY</a:t>
                      </a:r>
                      <a:r>
                        <a:rPr lang="lv-LV" sz="1400" dirty="0">
                          <a:solidFill>
                            <a:srgbClr val="00434E"/>
                          </a:solidFill>
                          <a:effectLst/>
                        </a:rPr>
                        <a:t>) Daugavpilī, Saules iela 15 (Latgales plānošanas reģiona birojs)</a:t>
                      </a:r>
                      <a:endParaRPr lang="lv-LV" sz="1400" dirty="0">
                        <a:solidFill>
                          <a:srgbClr val="00434E"/>
                        </a:solidFill>
                        <a:effectLst/>
                        <a:latin typeface="Verdana" panose="020B0604030504040204" pitchFamily="34" charset="0"/>
                        <a:ea typeface="Verdana" panose="020B0604030504040204" pitchFamily="34" charset="0"/>
                        <a:cs typeface="Times New Roman" panose="02020603050405020304" pitchFamily="18" charset="0"/>
                      </a:endParaRPr>
                    </a:p>
                  </a:txBody>
                  <a:tcPr marL="88616" marR="88616" marT="0" marB="0"/>
                </a:tc>
                <a:extLst>
                  <a:ext uri="{0D108BD9-81ED-4DB2-BD59-A6C34878D82A}">
                    <a16:rowId xmlns:a16="http://schemas.microsoft.com/office/drawing/2014/main" val="1342862013"/>
                  </a:ext>
                </a:extLst>
              </a:tr>
            </a:tbl>
          </a:graphicData>
        </a:graphic>
      </p:graphicFrame>
      <p:pic>
        <p:nvPicPr>
          <p:cNvPr id="8" name="Picture 7">
            <a:extLst>
              <a:ext uri="{FF2B5EF4-FFF2-40B4-BE49-F238E27FC236}">
                <a16:creationId xmlns:a16="http://schemas.microsoft.com/office/drawing/2014/main" id="{201AEAD2-38F1-68B9-49A9-A2252039DA43}"/>
              </a:ext>
            </a:extLst>
          </p:cNvPr>
          <p:cNvPicPr>
            <a:picLocks noChangeAspect="1"/>
          </p:cNvPicPr>
          <p:nvPr/>
        </p:nvPicPr>
        <p:blipFill rotWithShape="1">
          <a:blip r:embed="rId8"/>
          <a:srcRect l="14085" t="13878" r="15913" b="13880"/>
          <a:stretch/>
        </p:blipFill>
        <p:spPr>
          <a:xfrm>
            <a:off x="6059605" y="833528"/>
            <a:ext cx="2374711" cy="1103066"/>
          </a:xfrm>
          <a:prstGeom prst="rect">
            <a:avLst/>
          </a:prstGeom>
        </p:spPr>
      </p:pic>
      <p:pic>
        <p:nvPicPr>
          <p:cNvPr id="11" name="Picture 10">
            <a:extLst>
              <a:ext uri="{FF2B5EF4-FFF2-40B4-BE49-F238E27FC236}">
                <a16:creationId xmlns:a16="http://schemas.microsoft.com/office/drawing/2014/main" id="{4CB8EA74-606A-818D-0915-11D2401454AE}"/>
              </a:ext>
            </a:extLst>
          </p:cNvPr>
          <p:cNvPicPr>
            <a:picLocks noChangeAspect="1"/>
          </p:cNvPicPr>
          <p:nvPr/>
        </p:nvPicPr>
        <p:blipFill>
          <a:blip r:embed="rId9"/>
          <a:stretch>
            <a:fillRect/>
          </a:stretch>
        </p:blipFill>
        <p:spPr>
          <a:xfrm>
            <a:off x="0" y="0"/>
            <a:ext cx="3918107" cy="2172343"/>
          </a:xfrm>
          <a:prstGeom prst="rect">
            <a:avLst/>
          </a:prstGeom>
        </p:spPr>
      </p:pic>
      <p:pic>
        <p:nvPicPr>
          <p:cNvPr id="7" name="Picture 6">
            <a:extLst>
              <a:ext uri="{FF2B5EF4-FFF2-40B4-BE49-F238E27FC236}">
                <a16:creationId xmlns:a16="http://schemas.microsoft.com/office/drawing/2014/main" id="{20C1BEE8-E9BB-E4AF-35CD-62D1EA3C4E96}"/>
              </a:ext>
            </a:extLst>
          </p:cNvPr>
          <p:cNvPicPr>
            <a:picLocks noChangeAspect="1"/>
          </p:cNvPicPr>
          <p:nvPr/>
        </p:nvPicPr>
        <p:blipFill>
          <a:blip r:embed="rId10"/>
          <a:stretch>
            <a:fillRect/>
          </a:stretch>
        </p:blipFill>
        <p:spPr>
          <a:xfrm>
            <a:off x="15122969" y="2"/>
            <a:ext cx="1232747" cy="1368213"/>
          </a:xfrm>
          <a:prstGeom prst="rect">
            <a:avLst/>
          </a:prstGeom>
        </p:spPr>
      </p:pic>
      <p:pic>
        <p:nvPicPr>
          <p:cNvPr id="3" name="Picture 2">
            <a:extLst>
              <a:ext uri="{FF2B5EF4-FFF2-40B4-BE49-F238E27FC236}">
                <a16:creationId xmlns:a16="http://schemas.microsoft.com/office/drawing/2014/main" id="{C71AAB54-ED74-DFE3-C344-D8E6EB11F706}"/>
              </a:ext>
            </a:extLst>
          </p:cNvPr>
          <p:cNvPicPr>
            <a:picLocks noChangeAspect="1"/>
          </p:cNvPicPr>
          <p:nvPr/>
        </p:nvPicPr>
        <p:blipFill>
          <a:blip r:embed="rId11"/>
          <a:stretch>
            <a:fillRect/>
          </a:stretch>
        </p:blipFill>
        <p:spPr>
          <a:xfrm>
            <a:off x="11120953" y="911774"/>
            <a:ext cx="3193092" cy="912882"/>
          </a:xfrm>
          <a:prstGeom prst="rect">
            <a:avLst/>
          </a:prstGeom>
        </p:spPr>
      </p:pic>
    </p:spTree>
    <p:extLst>
      <p:ext uri="{BB962C8B-B14F-4D97-AF65-F5344CB8AC3E}">
        <p14:creationId xmlns:p14="http://schemas.microsoft.com/office/powerpoint/2010/main" val="303914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93A02-41AE-282A-5C7A-9DC8AE984A27}"/>
              </a:ext>
            </a:extLst>
          </p:cNvPr>
          <p:cNvSpPr>
            <a:spLocks noGrp="1"/>
          </p:cNvSpPr>
          <p:nvPr>
            <p:ph type="body" sz="quarter" idx="13"/>
          </p:nvPr>
        </p:nvSpPr>
        <p:spPr>
          <a:xfrm>
            <a:off x="3983377" y="4691290"/>
            <a:ext cx="9373507" cy="2632074"/>
          </a:xfrm>
        </p:spPr>
        <p:txBody>
          <a:bodyPr/>
          <a:lstStyle/>
          <a:p>
            <a:r>
              <a:rPr lang="lv-LV" dirty="0">
                <a:solidFill>
                  <a:srgbClr val="00434E"/>
                </a:solidFill>
              </a:rPr>
              <a:t>Esi digitāls -</a:t>
            </a:r>
          </a:p>
          <a:p>
            <a:r>
              <a:rPr lang="en-LV" dirty="0">
                <a:solidFill>
                  <a:srgbClr val="00434E"/>
                </a:solidFill>
              </a:rPr>
              <a:t>ieguld</a:t>
            </a:r>
            <a:r>
              <a:rPr lang="lv-LV" dirty="0">
                <a:solidFill>
                  <a:srgbClr val="00434E"/>
                </a:solidFill>
              </a:rPr>
              <a:t>i</a:t>
            </a:r>
            <a:r>
              <a:rPr lang="en-LV" dirty="0">
                <a:solidFill>
                  <a:srgbClr val="00434E"/>
                </a:solidFill>
              </a:rPr>
              <a:t> gudri!</a:t>
            </a:r>
          </a:p>
        </p:txBody>
      </p:sp>
    </p:spTree>
    <p:extLst>
      <p:ext uri="{BB962C8B-B14F-4D97-AF65-F5344CB8AC3E}">
        <p14:creationId xmlns:p14="http://schemas.microsoft.com/office/powerpoint/2010/main" val="127908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780187-AF0A-4A9F-16B3-13B6C07453FF}"/>
              </a:ext>
            </a:extLst>
          </p:cNvPr>
          <p:cNvSpPr/>
          <p:nvPr/>
        </p:nvSpPr>
        <p:spPr>
          <a:xfrm>
            <a:off x="655092" y="423081"/>
            <a:ext cx="16063415" cy="8884692"/>
          </a:xfrm>
          <a:prstGeom prst="rect">
            <a:avLst/>
          </a:prstGeom>
          <a:solidFill>
            <a:srgbClr val="59AD9F">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E2099D0-E3AF-FA9C-A96B-A7C45984B9AD}"/>
              </a:ext>
            </a:extLst>
          </p:cNvPr>
          <p:cNvSpPr txBox="1"/>
          <p:nvPr/>
        </p:nvSpPr>
        <p:spPr>
          <a:xfrm>
            <a:off x="5040771" y="741872"/>
            <a:ext cx="7258718" cy="461665"/>
          </a:xfrm>
          <a:prstGeom prst="rect">
            <a:avLst/>
          </a:prstGeom>
          <a:noFill/>
        </p:spPr>
        <p:txBody>
          <a:bodyPr wrap="none" rtlCol="0">
            <a:spAutoFit/>
          </a:bodyPr>
          <a:lstStyle/>
          <a:p>
            <a:r>
              <a:rPr lang="en-LV" dirty="0">
                <a:solidFill>
                  <a:srgbClr val="00434E"/>
                </a:solidFill>
                <a:latin typeface="+mn-lt"/>
                <a:ea typeface="Verdana" panose="020B0604030504040204" pitchFamily="34" charset="0"/>
                <a:cs typeface="Verdana" panose="020B0604030504040204" pitchFamily="34" charset="0"/>
              </a:rPr>
              <a:t>Nacionālā industriālā politika 2021-2027</a:t>
            </a:r>
          </a:p>
        </p:txBody>
      </p:sp>
      <p:grpSp>
        <p:nvGrpSpPr>
          <p:cNvPr id="8" name="Group 7">
            <a:extLst>
              <a:ext uri="{FF2B5EF4-FFF2-40B4-BE49-F238E27FC236}">
                <a16:creationId xmlns:a16="http://schemas.microsoft.com/office/drawing/2014/main" id="{B424DEA5-5CAE-0BEE-B554-E25D8538556D}"/>
              </a:ext>
            </a:extLst>
          </p:cNvPr>
          <p:cNvGrpSpPr/>
          <p:nvPr/>
        </p:nvGrpSpPr>
        <p:grpSpPr>
          <a:xfrm>
            <a:off x="1191029" y="1621766"/>
            <a:ext cx="14958203" cy="1500996"/>
            <a:chOff x="1552755" y="1466491"/>
            <a:chExt cx="14958203" cy="1500996"/>
          </a:xfrm>
        </p:grpSpPr>
        <p:sp>
          <p:nvSpPr>
            <p:cNvPr id="4" name="Rectangle 3">
              <a:extLst>
                <a:ext uri="{FF2B5EF4-FFF2-40B4-BE49-F238E27FC236}">
                  <a16:creationId xmlns:a16="http://schemas.microsoft.com/office/drawing/2014/main" id="{6003C23D-028C-D073-A018-5B032BFC902E}"/>
                </a:ext>
              </a:extLst>
            </p:cNvPr>
            <p:cNvSpPr/>
            <p:nvPr/>
          </p:nvSpPr>
          <p:spPr>
            <a:xfrm>
              <a:off x="1552755" y="1466491"/>
              <a:ext cx="14958203" cy="62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dirty="0"/>
                <a:t>M  Ē  R  Ķ  I</a:t>
              </a:r>
            </a:p>
          </p:txBody>
        </p:sp>
        <p:sp>
          <p:nvSpPr>
            <p:cNvPr id="5" name="Rectangle 4">
              <a:extLst>
                <a:ext uri="{FF2B5EF4-FFF2-40B4-BE49-F238E27FC236}">
                  <a16:creationId xmlns:a16="http://schemas.microsoft.com/office/drawing/2014/main" id="{992D0E42-A6F2-3969-0772-2AFCD515270D}"/>
                </a:ext>
              </a:extLst>
            </p:cNvPr>
            <p:cNvSpPr/>
            <p:nvPr/>
          </p:nvSpPr>
          <p:spPr>
            <a:xfrm>
              <a:off x="1552755" y="2139350"/>
              <a:ext cx="14958203" cy="828137"/>
            </a:xfrm>
            <a:prstGeom prst="rect">
              <a:avLst/>
            </a:prstGeom>
            <a:noFill/>
            <a:ln>
              <a:solidFill>
                <a:srgbClr val="008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6" name="TextBox 5">
              <a:extLst>
                <a:ext uri="{FF2B5EF4-FFF2-40B4-BE49-F238E27FC236}">
                  <a16:creationId xmlns:a16="http://schemas.microsoft.com/office/drawing/2014/main" id="{A3DD597E-E1CE-7395-908F-215448430D9F}"/>
                </a:ext>
              </a:extLst>
            </p:cNvPr>
            <p:cNvSpPr txBox="1"/>
            <p:nvPr/>
          </p:nvSpPr>
          <p:spPr>
            <a:xfrm>
              <a:off x="3930269" y="2225616"/>
              <a:ext cx="3971528" cy="646331"/>
            </a:xfrm>
            <a:prstGeom prst="rect">
              <a:avLst/>
            </a:prstGeom>
            <a:noFill/>
          </p:spPr>
          <p:txBody>
            <a:bodyPr wrap="square" rtlCol="0">
              <a:spAutoFit/>
            </a:bodyPr>
            <a:lstStyle/>
            <a:p>
              <a:pPr algn="l"/>
              <a:r>
                <a:rPr lang="en-LV" sz="1800" b="0" dirty="0">
                  <a:latin typeface="+mn-lt"/>
                  <a:ea typeface="Verdana" panose="020B0604030504040204" pitchFamily="34" charset="0"/>
                  <a:cs typeface="Verdana" panose="020B0604030504040204" pitchFamily="34" charset="0"/>
                </a:rPr>
                <a:t>Palielināt eksporta apjomu </a:t>
              </a:r>
            </a:p>
            <a:p>
              <a:pPr algn="l"/>
              <a:r>
                <a:rPr lang="en-LV" sz="1800" b="0" dirty="0">
                  <a:latin typeface="+mn-lt"/>
                  <a:ea typeface="Verdana" panose="020B0604030504040204" pitchFamily="34" charset="0"/>
                  <a:cs typeface="Verdana" panose="020B0604030504040204" pitchFamily="34" charset="0"/>
                </a:rPr>
                <a:t>līdz 27 miljardiem EUR (2027)</a:t>
              </a:r>
            </a:p>
          </p:txBody>
        </p:sp>
        <p:sp>
          <p:nvSpPr>
            <p:cNvPr id="7" name="TextBox 6">
              <a:extLst>
                <a:ext uri="{FF2B5EF4-FFF2-40B4-BE49-F238E27FC236}">
                  <a16:creationId xmlns:a16="http://schemas.microsoft.com/office/drawing/2014/main" id="{80E38A4C-D7A6-B818-7028-2B0C224EB270}"/>
                </a:ext>
              </a:extLst>
            </p:cNvPr>
            <p:cNvSpPr txBox="1"/>
            <p:nvPr/>
          </p:nvSpPr>
          <p:spPr>
            <a:xfrm>
              <a:off x="9655332" y="2242868"/>
              <a:ext cx="5337377" cy="646331"/>
            </a:xfrm>
            <a:prstGeom prst="rect">
              <a:avLst/>
            </a:prstGeom>
            <a:noFill/>
          </p:spPr>
          <p:txBody>
            <a:bodyPr wrap="square" rtlCol="0">
              <a:spAutoFit/>
            </a:bodyPr>
            <a:lstStyle/>
            <a:p>
              <a:pPr algn="l"/>
              <a:r>
                <a:rPr lang="en-LV" sz="1800" b="0" dirty="0">
                  <a:latin typeface="+mn-lt"/>
                  <a:ea typeface="Verdana" panose="020B0604030504040204" pitchFamily="34" charset="0"/>
                  <a:cs typeface="Verdana" panose="020B0604030504040204" pitchFamily="34" charset="0"/>
                </a:rPr>
                <a:t>Palielināt pētniecības un attīstības izdevumus līdz 600 miljoniem EUR (2027)</a:t>
              </a:r>
            </a:p>
          </p:txBody>
        </p:sp>
      </p:grpSp>
      <p:grpSp>
        <p:nvGrpSpPr>
          <p:cNvPr id="49" name="Group 48">
            <a:extLst>
              <a:ext uri="{FF2B5EF4-FFF2-40B4-BE49-F238E27FC236}">
                <a16:creationId xmlns:a16="http://schemas.microsoft.com/office/drawing/2014/main" id="{653444E8-10BF-01FE-953C-6AAC5CF3D94F}"/>
              </a:ext>
            </a:extLst>
          </p:cNvPr>
          <p:cNvGrpSpPr/>
          <p:nvPr/>
        </p:nvGrpSpPr>
        <p:grpSpPr>
          <a:xfrm>
            <a:off x="1191029" y="5083000"/>
            <a:ext cx="14958203" cy="2390673"/>
            <a:chOff x="1191029" y="5083000"/>
            <a:chExt cx="14958203" cy="2390673"/>
          </a:xfrm>
        </p:grpSpPr>
        <p:sp>
          <p:nvSpPr>
            <p:cNvPr id="31" name="Rectangle 30">
              <a:extLst>
                <a:ext uri="{FF2B5EF4-FFF2-40B4-BE49-F238E27FC236}">
                  <a16:creationId xmlns:a16="http://schemas.microsoft.com/office/drawing/2014/main" id="{7AD4FCDF-1474-EC2A-AED4-E414EEB077D5}"/>
                </a:ext>
              </a:extLst>
            </p:cNvPr>
            <p:cNvSpPr/>
            <p:nvPr/>
          </p:nvSpPr>
          <p:spPr>
            <a:xfrm>
              <a:off x="1191029" y="5083000"/>
              <a:ext cx="14958203" cy="742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V" dirty="0"/>
                <a:t>Latvijas viedās specializācijas jomas</a:t>
              </a:r>
            </a:p>
          </p:txBody>
        </p:sp>
        <p:sp>
          <p:nvSpPr>
            <p:cNvPr id="32" name="Rectangle 31">
              <a:extLst>
                <a:ext uri="{FF2B5EF4-FFF2-40B4-BE49-F238E27FC236}">
                  <a16:creationId xmlns:a16="http://schemas.microsoft.com/office/drawing/2014/main" id="{9580FD9F-0A95-BD8C-6F19-D52EA3E971B3}"/>
                </a:ext>
              </a:extLst>
            </p:cNvPr>
            <p:cNvSpPr/>
            <p:nvPr/>
          </p:nvSpPr>
          <p:spPr>
            <a:xfrm>
              <a:off x="1191029" y="5887682"/>
              <a:ext cx="14958203" cy="1571293"/>
            </a:xfrm>
            <a:prstGeom prst="rect">
              <a:avLst/>
            </a:prstGeom>
            <a:noFill/>
            <a:ln>
              <a:solidFill>
                <a:srgbClr val="008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3" name="TextBox 32">
              <a:extLst>
                <a:ext uri="{FF2B5EF4-FFF2-40B4-BE49-F238E27FC236}">
                  <a16:creationId xmlns:a16="http://schemas.microsoft.com/office/drawing/2014/main" id="{E97ACB77-B6EE-92D5-C240-903E2624462D}"/>
                </a:ext>
              </a:extLst>
            </p:cNvPr>
            <p:cNvSpPr txBox="1"/>
            <p:nvPr/>
          </p:nvSpPr>
          <p:spPr>
            <a:xfrm>
              <a:off x="1505071" y="6350161"/>
              <a:ext cx="2428574" cy="646331"/>
            </a:xfrm>
            <a:prstGeom prst="rect">
              <a:avLst/>
            </a:prstGeom>
            <a:noFill/>
          </p:spPr>
          <p:txBody>
            <a:bodyPr wrap="square" rtlCol="0">
              <a:spAutoFit/>
            </a:bodyPr>
            <a:lstStyle/>
            <a:p>
              <a:r>
                <a:rPr lang="en-LV" sz="1800" b="0" dirty="0">
                  <a:solidFill>
                    <a:srgbClr val="00859B"/>
                  </a:solidFill>
                  <a:latin typeface="+mj-lt"/>
                  <a:ea typeface="Verdana" panose="020B0604030504040204" pitchFamily="34" charset="0"/>
                  <a:cs typeface="Verdana" panose="020B0604030504040204" pitchFamily="34" charset="0"/>
                </a:rPr>
                <a:t>Viedie materiāli un fotonika</a:t>
              </a:r>
            </a:p>
          </p:txBody>
        </p:sp>
        <p:cxnSp>
          <p:nvCxnSpPr>
            <p:cNvPr id="36" name="Straight Connector 35">
              <a:extLst>
                <a:ext uri="{FF2B5EF4-FFF2-40B4-BE49-F238E27FC236}">
                  <a16:creationId xmlns:a16="http://schemas.microsoft.com/office/drawing/2014/main" id="{26E41C00-122C-3553-A498-CE89B1CB2430}"/>
                </a:ext>
              </a:extLst>
            </p:cNvPr>
            <p:cNvCxnSpPr>
              <a:cxnSpLocks/>
            </p:cNvCxnSpPr>
            <p:nvPr/>
          </p:nvCxnSpPr>
          <p:spPr>
            <a:xfrm>
              <a:off x="4440644" y="5902380"/>
              <a:ext cx="0" cy="1571293"/>
            </a:xfrm>
            <a:prstGeom prst="line">
              <a:avLst/>
            </a:prstGeom>
            <a:ln>
              <a:solidFill>
                <a:srgbClr val="34B0C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C2E14-973C-2777-048E-649890F5A024}"/>
                </a:ext>
              </a:extLst>
            </p:cNvPr>
            <p:cNvCxnSpPr>
              <a:cxnSpLocks/>
            </p:cNvCxnSpPr>
            <p:nvPr/>
          </p:nvCxnSpPr>
          <p:spPr>
            <a:xfrm>
              <a:off x="7540071" y="5887681"/>
              <a:ext cx="0" cy="1571293"/>
            </a:xfrm>
            <a:prstGeom prst="line">
              <a:avLst/>
            </a:prstGeom>
            <a:ln>
              <a:solidFill>
                <a:srgbClr val="34B0C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C15C2B-260B-B374-1E4F-BC7D2E6BA782}"/>
                </a:ext>
              </a:extLst>
            </p:cNvPr>
            <p:cNvCxnSpPr>
              <a:cxnSpLocks/>
            </p:cNvCxnSpPr>
            <p:nvPr/>
          </p:nvCxnSpPr>
          <p:spPr>
            <a:xfrm>
              <a:off x="10439908" y="5917078"/>
              <a:ext cx="0" cy="1541896"/>
            </a:xfrm>
            <a:prstGeom prst="line">
              <a:avLst/>
            </a:prstGeom>
            <a:ln>
              <a:solidFill>
                <a:srgbClr val="34B0C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163112-C011-9C79-4C49-B108FBDBA66C}"/>
                </a:ext>
              </a:extLst>
            </p:cNvPr>
            <p:cNvCxnSpPr>
              <a:cxnSpLocks/>
            </p:cNvCxnSpPr>
            <p:nvPr/>
          </p:nvCxnSpPr>
          <p:spPr>
            <a:xfrm>
              <a:off x="13247550" y="5887681"/>
              <a:ext cx="0" cy="1571293"/>
            </a:xfrm>
            <a:prstGeom prst="line">
              <a:avLst/>
            </a:prstGeom>
            <a:ln>
              <a:solidFill>
                <a:srgbClr val="34B0C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CAC4F87-9B9D-5A90-D56F-0A435C0B9115}"/>
                </a:ext>
              </a:extLst>
            </p:cNvPr>
            <p:cNvSpPr txBox="1"/>
            <p:nvPr/>
          </p:nvSpPr>
          <p:spPr>
            <a:xfrm>
              <a:off x="4645018" y="6350160"/>
              <a:ext cx="2578749" cy="646331"/>
            </a:xfrm>
            <a:prstGeom prst="rect">
              <a:avLst/>
            </a:prstGeom>
            <a:noFill/>
          </p:spPr>
          <p:txBody>
            <a:bodyPr wrap="square" rtlCol="0">
              <a:spAutoFit/>
            </a:bodyPr>
            <a:lstStyle/>
            <a:p>
              <a:r>
                <a:rPr lang="en-LV" sz="1800" b="0" dirty="0">
                  <a:solidFill>
                    <a:srgbClr val="00859B"/>
                  </a:solidFill>
                  <a:latin typeface="+mj-lt"/>
                  <a:ea typeface="Verdana" panose="020B0604030504040204" pitchFamily="34" charset="0"/>
                  <a:cs typeface="Verdana" panose="020B0604030504040204" pitchFamily="34" charset="0"/>
                </a:rPr>
                <a:t>Zināšanu ietilpīga bioekonomika</a:t>
              </a:r>
            </a:p>
          </p:txBody>
        </p:sp>
        <p:sp>
          <p:nvSpPr>
            <p:cNvPr id="46" name="TextBox 45">
              <a:extLst>
                <a:ext uri="{FF2B5EF4-FFF2-40B4-BE49-F238E27FC236}">
                  <a16:creationId xmlns:a16="http://schemas.microsoft.com/office/drawing/2014/main" id="{06050FE9-6580-CA3F-153E-98EEB2473915}"/>
                </a:ext>
              </a:extLst>
            </p:cNvPr>
            <p:cNvSpPr txBox="1"/>
            <p:nvPr/>
          </p:nvSpPr>
          <p:spPr>
            <a:xfrm>
              <a:off x="7746713" y="6087861"/>
              <a:ext cx="2578749" cy="1200329"/>
            </a:xfrm>
            <a:prstGeom prst="rect">
              <a:avLst/>
            </a:prstGeom>
            <a:noFill/>
          </p:spPr>
          <p:txBody>
            <a:bodyPr wrap="square" rtlCol="0">
              <a:spAutoFit/>
            </a:bodyPr>
            <a:lstStyle/>
            <a:p>
              <a:r>
                <a:rPr lang="en-LV" sz="1800" b="0" dirty="0">
                  <a:solidFill>
                    <a:srgbClr val="00859B"/>
                  </a:solidFill>
                  <a:latin typeface="+mj-lt"/>
                  <a:ea typeface="Verdana" panose="020B0604030504040204" pitchFamily="34" charset="0"/>
                  <a:cs typeface="Verdana" panose="020B0604030504040204" pitchFamily="34" charset="0"/>
                </a:rPr>
                <a:t>Biomedicīna, medicīnas tehnoloģijas un biofarmācija</a:t>
              </a:r>
            </a:p>
          </p:txBody>
        </p:sp>
        <p:sp>
          <p:nvSpPr>
            <p:cNvPr id="47" name="TextBox 46">
              <a:extLst>
                <a:ext uri="{FF2B5EF4-FFF2-40B4-BE49-F238E27FC236}">
                  <a16:creationId xmlns:a16="http://schemas.microsoft.com/office/drawing/2014/main" id="{346F4F71-70D7-E459-E969-6A82C74B80A0}"/>
                </a:ext>
              </a:extLst>
            </p:cNvPr>
            <p:cNvSpPr txBox="1"/>
            <p:nvPr/>
          </p:nvSpPr>
          <p:spPr>
            <a:xfrm>
              <a:off x="10554355" y="6350159"/>
              <a:ext cx="2578749" cy="646331"/>
            </a:xfrm>
            <a:prstGeom prst="rect">
              <a:avLst/>
            </a:prstGeom>
            <a:noFill/>
          </p:spPr>
          <p:txBody>
            <a:bodyPr wrap="square" rtlCol="0">
              <a:spAutoFit/>
            </a:bodyPr>
            <a:lstStyle/>
            <a:p>
              <a:r>
                <a:rPr lang="en-LV" sz="1800" b="0" dirty="0">
                  <a:solidFill>
                    <a:srgbClr val="00859B"/>
                  </a:solidFill>
                  <a:latin typeface="+mj-lt"/>
                  <a:ea typeface="Verdana" panose="020B0604030504040204" pitchFamily="34" charset="0"/>
                  <a:cs typeface="Verdana" panose="020B0604030504040204" pitchFamily="34" charset="0"/>
                </a:rPr>
                <a:t>Viedā enerģētika un mobilitāte</a:t>
              </a:r>
            </a:p>
          </p:txBody>
        </p:sp>
        <p:sp>
          <p:nvSpPr>
            <p:cNvPr id="48" name="TextBox 47">
              <a:extLst>
                <a:ext uri="{FF2B5EF4-FFF2-40B4-BE49-F238E27FC236}">
                  <a16:creationId xmlns:a16="http://schemas.microsoft.com/office/drawing/2014/main" id="{5469B438-2AC3-102F-16F2-DA45D56ED9BC}"/>
                </a:ext>
              </a:extLst>
            </p:cNvPr>
            <p:cNvSpPr txBox="1"/>
            <p:nvPr/>
          </p:nvSpPr>
          <p:spPr>
            <a:xfrm>
              <a:off x="13429715" y="6226360"/>
              <a:ext cx="2578749" cy="923330"/>
            </a:xfrm>
            <a:prstGeom prst="rect">
              <a:avLst/>
            </a:prstGeom>
            <a:noFill/>
          </p:spPr>
          <p:txBody>
            <a:bodyPr wrap="square" rtlCol="0">
              <a:spAutoFit/>
            </a:bodyPr>
            <a:lstStyle/>
            <a:p>
              <a:r>
                <a:rPr lang="en-LV" sz="1800" b="0" dirty="0">
                  <a:solidFill>
                    <a:srgbClr val="00859B"/>
                  </a:solidFill>
                  <a:latin typeface="+mj-lt"/>
                  <a:ea typeface="Verdana" panose="020B0604030504040204" pitchFamily="34" charset="0"/>
                  <a:cs typeface="Verdana" panose="020B0604030504040204" pitchFamily="34" charset="0"/>
                </a:rPr>
                <a:t>Informācijas un komunikāciju tehnoloģijas</a:t>
              </a:r>
            </a:p>
          </p:txBody>
        </p:sp>
      </p:grpSp>
      <p:grpSp>
        <p:nvGrpSpPr>
          <p:cNvPr id="58" name="Group 57">
            <a:extLst>
              <a:ext uri="{FF2B5EF4-FFF2-40B4-BE49-F238E27FC236}">
                <a16:creationId xmlns:a16="http://schemas.microsoft.com/office/drawing/2014/main" id="{2CE578A5-4476-C392-0530-21B451D0DAD0}"/>
              </a:ext>
            </a:extLst>
          </p:cNvPr>
          <p:cNvGrpSpPr/>
          <p:nvPr/>
        </p:nvGrpSpPr>
        <p:grpSpPr>
          <a:xfrm>
            <a:off x="1191029" y="7677195"/>
            <a:ext cx="14958203" cy="1512498"/>
            <a:chOff x="1191029" y="7677195"/>
            <a:chExt cx="14958203" cy="1512498"/>
          </a:xfrm>
        </p:grpSpPr>
        <p:sp>
          <p:nvSpPr>
            <p:cNvPr id="50" name="Rectangle 49">
              <a:extLst>
                <a:ext uri="{FF2B5EF4-FFF2-40B4-BE49-F238E27FC236}">
                  <a16:creationId xmlns:a16="http://schemas.microsoft.com/office/drawing/2014/main" id="{F610CD5D-EF92-BFC7-A49F-AB7DEF7C87FE}"/>
                </a:ext>
              </a:extLst>
            </p:cNvPr>
            <p:cNvSpPr/>
            <p:nvPr/>
          </p:nvSpPr>
          <p:spPr>
            <a:xfrm>
              <a:off x="1191029" y="7677195"/>
              <a:ext cx="14958203" cy="1334533"/>
            </a:xfrm>
            <a:prstGeom prst="rect">
              <a:avLst/>
            </a:prstGeom>
            <a:solidFill>
              <a:srgbClr val="5878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1" name="TextBox 50">
              <a:extLst>
                <a:ext uri="{FF2B5EF4-FFF2-40B4-BE49-F238E27FC236}">
                  <a16:creationId xmlns:a16="http://schemas.microsoft.com/office/drawing/2014/main" id="{32966A54-4645-CB25-3D6C-57F5A9B687D4}"/>
                </a:ext>
              </a:extLst>
            </p:cNvPr>
            <p:cNvSpPr txBox="1"/>
            <p:nvPr/>
          </p:nvSpPr>
          <p:spPr>
            <a:xfrm>
              <a:off x="1689827" y="7912246"/>
              <a:ext cx="2566358" cy="830997"/>
            </a:xfrm>
            <a:prstGeom prst="rect">
              <a:avLst/>
            </a:prstGeom>
            <a:noFill/>
          </p:spPr>
          <p:txBody>
            <a:bodyPr wrap="square">
              <a:spAutoFit/>
            </a:bodyPr>
            <a:lstStyle/>
            <a:p>
              <a:pPr algn="l"/>
              <a:r>
                <a:rPr lang="en-LV" b="0" dirty="0">
                  <a:solidFill>
                    <a:schemeClr val="bg1"/>
                  </a:solidFill>
                  <a:latin typeface="Verdana" panose="020B0604030504040204" pitchFamily="34" charset="0"/>
                  <a:ea typeface="Verdana" panose="020B0604030504040204" pitchFamily="34" charset="0"/>
                  <a:cs typeface="Verdana" panose="020B0604030504040204" pitchFamily="34" charset="0"/>
                </a:rPr>
                <a:t>FINANSĒJUMA AVOTI</a:t>
              </a:r>
            </a:p>
          </p:txBody>
        </p:sp>
        <p:cxnSp>
          <p:nvCxnSpPr>
            <p:cNvPr id="52" name="Straight Connector 51">
              <a:extLst>
                <a:ext uri="{FF2B5EF4-FFF2-40B4-BE49-F238E27FC236}">
                  <a16:creationId xmlns:a16="http://schemas.microsoft.com/office/drawing/2014/main" id="{FE69A02B-9A7B-503B-F7E3-4CA182E0A51F}"/>
                </a:ext>
              </a:extLst>
            </p:cNvPr>
            <p:cNvCxnSpPr/>
            <p:nvPr/>
          </p:nvCxnSpPr>
          <p:spPr>
            <a:xfrm>
              <a:off x="5418790" y="7677195"/>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2E1DF86-CBD5-DAAC-A0C4-0DC27CAF1CB6}"/>
                </a:ext>
              </a:extLst>
            </p:cNvPr>
            <p:cNvCxnSpPr/>
            <p:nvPr/>
          </p:nvCxnSpPr>
          <p:spPr>
            <a:xfrm>
              <a:off x="8943109" y="7677195"/>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970917-D317-4C09-5A45-C41251B132DB}"/>
                </a:ext>
              </a:extLst>
            </p:cNvPr>
            <p:cNvCxnSpPr/>
            <p:nvPr/>
          </p:nvCxnSpPr>
          <p:spPr>
            <a:xfrm>
              <a:off x="12543342" y="7677195"/>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57C0DB5-58FC-FF5A-DE2E-2A7A04620D17}"/>
                </a:ext>
              </a:extLst>
            </p:cNvPr>
            <p:cNvSpPr txBox="1"/>
            <p:nvPr/>
          </p:nvSpPr>
          <p:spPr>
            <a:xfrm>
              <a:off x="6141719" y="8042902"/>
              <a:ext cx="2164095" cy="338554"/>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VALSTS BUDŽETS</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TextBox 55">
              <a:extLst>
                <a:ext uri="{FF2B5EF4-FFF2-40B4-BE49-F238E27FC236}">
                  <a16:creationId xmlns:a16="http://schemas.microsoft.com/office/drawing/2014/main" id="{4FD11F20-FBBA-AB9C-B3A0-8D16E512537B}"/>
                </a:ext>
              </a:extLst>
            </p:cNvPr>
            <p:cNvSpPr txBox="1"/>
            <p:nvPr/>
          </p:nvSpPr>
          <p:spPr>
            <a:xfrm>
              <a:off x="9477006" y="8044564"/>
              <a:ext cx="2608352" cy="584775"/>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ES DAUDZGADU BUDŽETS (ESF)</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7" name="TextBox 56">
              <a:extLst>
                <a:ext uri="{FF2B5EF4-FFF2-40B4-BE49-F238E27FC236}">
                  <a16:creationId xmlns:a16="http://schemas.microsoft.com/office/drawing/2014/main" id="{B1F613EB-D696-5BBD-D553-42274086252C}"/>
                </a:ext>
              </a:extLst>
            </p:cNvPr>
            <p:cNvSpPr txBox="1"/>
            <p:nvPr/>
          </p:nvSpPr>
          <p:spPr>
            <a:xfrm>
              <a:off x="13042111" y="8042902"/>
              <a:ext cx="2608352" cy="584775"/>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ATVESEĻOŠANAS FONDS (AF)</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 name="Group 1">
            <a:extLst>
              <a:ext uri="{FF2B5EF4-FFF2-40B4-BE49-F238E27FC236}">
                <a16:creationId xmlns:a16="http://schemas.microsoft.com/office/drawing/2014/main" id="{6B93ADF1-6834-6E3C-B8E0-099910BECA26}"/>
              </a:ext>
            </a:extLst>
          </p:cNvPr>
          <p:cNvGrpSpPr/>
          <p:nvPr/>
        </p:nvGrpSpPr>
        <p:grpSpPr>
          <a:xfrm>
            <a:off x="1191029" y="3349925"/>
            <a:ext cx="15075029" cy="1526875"/>
            <a:chOff x="1191029" y="3349925"/>
            <a:chExt cx="15075029" cy="1526875"/>
          </a:xfrm>
        </p:grpSpPr>
        <p:grpSp>
          <p:nvGrpSpPr>
            <p:cNvPr id="29" name="Group 28">
              <a:extLst>
                <a:ext uri="{FF2B5EF4-FFF2-40B4-BE49-F238E27FC236}">
                  <a16:creationId xmlns:a16="http://schemas.microsoft.com/office/drawing/2014/main" id="{4832F64A-7B5E-7AF5-3C74-97A4CF020606}"/>
                </a:ext>
              </a:extLst>
            </p:cNvPr>
            <p:cNvGrpSpPr/>
            <p:nvPr/>
          </p:nvGrpSpPr>
          <p:grpSpPr>
            <a:xfrm>
              <a:off x="1191029" y="3349925"/>
              <a:ext cx="15075029" cy="1526875"/>
              <a:chOff x="1191029" y="3349925"/>
              <a:chExt cx="15075029" cy="1526875"/>
            </a:xfrm>
          </p:grpSpPr>
          <p:sp>
            <p:nvSpPr>
              <p:cNvPr id="9" name="Rectangle 8">
                <a:extLst>
                  <a:ext uri="{FF2B5EF4-FFF2-40B4-BE49-F238E27FC236}">
                    <a16:creationId xmlns:a16="http://schemas.microsoft.com/office/drawing/2014/main" id="{FC0EFDDE-5D56-8C5D-06DA-D2D28AB293C5}"/>
                  </a:ext>
                </a:extLst>
              </p:cNvPr>
              <p:cNvSpPr/>
              <p:nvPr/>
            </p:nvSpPr>
            <p:spPr>
              <a:xfrm>
                <a:off x="1191029" y="3364302"/>
                <a:ext cx="14958203" cy="1512498"/>
              </a:xfrm>
              <a:prstGeom prst="rect">
                <a:avLst/>
              </a:prstGeom>
              <a:solidFill>
                <a:srgbClr val="5878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Box 10">
                <a:extLst>
                  <a:ext uri="{FF2B5EF4-FFF2-40B4-BE49-F238E27FC236}">
                    <a16:creationId xmlns:a16="http://schemas.microsoft.com/office/drawing/2014/main" id="{145AD7F4-5616-B536-683B-7E856BA7A551}"/>
                  </a:ext>
                </a:extLst>
              </p:cNvPr>
              <p:cNvSpPr txBox="1"/>
              <p:nvPr/>
            </p:nvSpPr>
            <p:spPr>
              <a:xfrm>
                <a:off x="1367287" y="3705052"/>
                <a:ext cx="2566358" cy="830997"/>
              </a:xfrm>
              <a:prstGeom prst="rect">
                <a:avLst/>
              </a:prstGeom>
              <a:noFill/>
            </p:spPr>
            <p:txBody>
              <a:bodyPr wrap="square">
                <a:spAutoFit/>
              </a:bodyPr>
              <a:lstStyle/>
              <a:p>
                <a:pPr algn="ctr"/>
                <a:r>
                  <a:rPr lang="en-LV" b="0" dirty="0">
                    <a:solidFill>
                      <a:schemeClr val="bg1"/>
                    </a:solidFill>
                    <a:latin typeface="Verdana" panose="020B0604030504040204" pitchFamily="34" charset="0"/>
                    <a:ea typeface="Verdana" panose="020B0604030504040204" pitchFamily="34" charset="0"/>
                    <a:cs typeface="Verdana" panose="020B0604030504040204" pitchFamily="34" charset="0"/>
                  </a:rPr>
                  <a:t>RĪCĪBAS</a:t>
                </a:r>
              </a:p>
              <a:p>
                <a:pPr algn="ctr"/>
                <a:r>
                  <a:rPr lang="en-LV" b="0" dirty="0">
                    <a:solidFill>
                      <a:schemeClr val="bg1"/>
                    </a:solidFill>
                    <a:latin typeface="Verdana" panose="020B0604030504040204" pitchFamily="34" charset="0"/>
                    <a:ea typeface="Verdana" panose="020B0604030504040204" pitchFamily="34" charset="0"/>
                    <a:cs typeface="Verdana" panose="020B0604030504040204" pitchFamily="34" charset="0"/>
                  </a:rPr>
                  <a:t>VIRZIENI</a:t>
                </a:r>
              </a:p>
            </p:txBody>
          </p:sp>
          <p:cxnSp>
            <p:nvCxnSpPr>
              <p:cNvPr id="13" name="Straight Connector 12">
                <a:extLst>
                  <a:ext uri="{FF2B5EF4-FFF2-40B4-BE49-F238E27FC236}">
                    <a16:creationId xmlns:a16="http://schemas.microsoft.com/office/drawing/2014/main" id="{53E8E4BF-94FB-D516-868C-C18B45253701}"/>
                  </a:ext>
                </a:extLst>
              </p:cNvPr>
              <p:cNvCxnSpPr/>
              <p:nvPr/>
            </p:nvCxnSpPr>
            <p:spPr>
              <a:xfrm>
                <a:off x="3933645" y="3364302"/>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B95666-0BD4-05A9-CA23-F3FE2EB04D72}"/>
                  </a:ext>
                </a:extLst>
              </p:cNvPr>
              <p:cNvCxnSpPr/>
              <p:nvPr/>
            </p:nvCxnSpPr>
            <p:spPr>
              <a:xfrm>
                <a:off x="6466935" y="3349926"/>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53CAD0-A87F-D009-B63E-7D45208A08CA}"/>
                  </a:ext>
                </a:extLst>
              </p:cNvPr>
              <p:cNvCxnSpPr/>
              <p:nvPr/>
            </p:nvCxnSpPr>
            <p:spPr>
              <a:xfrm>
                <a:off x="8911670" y="3364302"/>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02952B-5ECE-7BE9-D07D-DC38EEAD25E4}"/>
                  </a:ext>
                </a:extLst>
              </p:cNvPr>
              <p:cNvCxnSpPr/>
              <p:nvPr/>
            </p:nvCxnSpPr>
            <p:spPr>
              <a:xfrm>
                <a:off x="11329358" y="3349925"/>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1F78CF-C5CD-AE3E-35A4-D948B05966B3}"/>
                  </a:ext>
                </a:extLst>
              </p:cNvPr>
              <p:cNvCxnSpPr/>
              <p:nvPr/>
            </p:nvCxnSpPr>
            <p:spPr>
              <a:xfrm>
                <a:off x="13722335" y="3364302"/>
                <a:ext cx="0" cy="1512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38" descr="A close up of a logo&#10;&#10;Description automatically generated">
                <a:extLst>
                  <a:ext uri="{FF2B5EF4-FFF2-40B4-BE49-F238E27FC236}">
                    <a16:creationId xmlns:a16="http://schemas.microsoft.com/office/drawing/2014/main" id="{E54E28EC-C71D-377A-E952-A05783119A49}"/>
                  </a:ext>
                </a:extLst>
              </p:cNvPr>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310757" y="3570633"/>
                <a:ext cx="519522" cy="491034"/>
              </a:xfrm>
              <a:prstGeom prst="rect">
                <a:avLst/>
              </a:prstGeom>
              <a:noFill/>
            </p:spPr>
          </p:pic>
          <p:pic>
            <p:nvPicPr>
              <p:cNvPr id="22" name="Picture 39" descr="A close up of a logo&#10;&#10;Description automatically generated">
                <a:extLst>
                  <a:ext uri="{FF2B5EF4-FFF2-40B4-BE49-F238E27FC236}">
                    <a16:creationId xmlns:a16="http://schemas.microsoft.com/office/drawing/2014/main" id="{FAA83C66-8194-8195-26C2-3124503EAD95}"/>
                  </a:ext>
                </a:extLst>
              </p:cNvPr>
              <p:cNvPicPr/>
              <p:nvPr/>
            </p:nvPicPr>
            <p:blipFill>
              <a:blip r:embed="rId4" cstate="screen">
                <a:extLst>
                  <a:ext uri="{28A0092B-C50C-407E-A947-70E740481C1C}">
                    <a14:useLocalDpi xmlns:a14="http://schemas.microsoft.com/office/drawing/2010/main"/>
                  </a:ext>
                </a:extLst>
              </a:blip>
              <a:stretch>
                <a:fillRect/>
              </a:stretch>
            </p:blipFill>
            <p:spPr>
              <a:xfrm>
                <a:off x="14719090" y="3584880"/>
                <a:ext cx="555924" cy="462540"/>
              </a:xfrm>
              <a:prstGeom prst="rect">
                <a:avLst/>
              </a:prstGeom>
              <a:noFill/>
            </p:spPr>
          </p:pic>
          <p:sp>
            <p:nvSpPr>
              <p:cNvPr id="24" name="TextBox 23">
                <a:extLst>
                  <a:ext uri="{FF2B5EF4-FFF2-40B4-BE49-F238E27FC236}">
                    <a16:creationId xmlns:a16="http://schemas.microsoft.com/office/drawing/2014/main" id="{D2080C4B-A866-F350-D614-08A0B4897950}"/>
                  </a:ext>
                </a:extLst>
              </p:cNvPr>
              <p:cNvSpPr txBox="1"/>
              <p:nvPr/>
            </p:nvSpPr>
            <p:spPr>
              <a:xfrm>
                <a:off x="8595637" y="4200777"/>
                <a:ext cx="3063889" cy="584775"/>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BIZNESA VIDE EKSPORTSPĒJAI</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a:extLst>
                  <a:ext uri="{FF2B5EF4-FFF2-40B4-BE49-F238E27FC236}">
                    <a16:creationId xmlns:a16="http://schemas.microsoft.com/office/drawing/2014/main" id="{16AE8A2C-2CB0-4CFC-D271-BF0362D7861A}"/>
                  </a:ext>
                </a:extLst>
              </p:cNvPr>
              <p:cNvSpPr txBox="1"/>
              <p:nvPr/>
            </p:nvSpPr>
            <p:spPr>
              <a:xfrm>
                <a:off x="11266342" y="4186400"/>
                <a:ext cx="2608352" cy="338554"/>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FINANŠU PIEEJAMĪBA</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id="{72C03702-1C5F-5EAB-38FB-DF7D35A21347}"/>
                  </a:ext>
                </a:extLst>
              </p:cNvPr>
              <p:cNvSpPr txBox="1"/>
              <p:nvPr/>
            </p:nvSpPr>
            <p:spPr>
              <a:xfrm>
                <a:off x="13657706" y="4258508"/>
                <a:ext cx="2608352" cy="338554"/>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INFRASTRUKTŪRA</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id="{02616CD1-BFB8-59D3-42E5-1F8F5F007A6C}"/>
                  </a:ext>
                </a:extLst>
              </p:cNvPr>
              <p:cNvSpPr txBox="1"/>
              <p:nvPr/>
            </p:nvSpPr>
            <p:spPr>
              <a:xfrm>
                <a:off x="6442974" y="4273455"/>
                <a:ext cx="2608352" cy="338554"/>
              </a:xfrm>
              <a:prstGeom prst="rect">
                <a:avLst/>
              </a:prstGeom>
              <a:noFill/>
            </p:spPr>
            <p:txBody>
              <a:bodyPr wrap="square">
                <a:spAutoFit/>
              </a:bodyPr>
              <a:lstStyle/>
              <a:p>
                <a:r>
                  <a:rPr lang="en-LV" sz="1600" b="0" dirty="0">
                    <a:solidFill>
                      <a:schemeClr val="bg1"/>
                    </a:solidFill>
                    <a:latin typeface="+mj-lt"/>
                    <a:ea typeface="Verdana" panose="020B0604030504040204" pitchFamily="34" charset="0"/>
                    <a:cs typeface="Verdana" panose="020B0604030504040204" pitchFamily="34" charset="0"/>
                  </a:rPr>
                  <a:t>INOVĀCIJAS</a:t>
                </a:r>
                <a:endParaRPr lang="en-LV"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EA858E2C-452A-3291-34B2-291538144B74}"/>
                  </a:ext>
                </a:extLst>
              </p:cNvPr>
              <p:cNvSpPr txBox="1"/>
              <p:nvPr/>
            </p:nvSpPr>
            <p:spPr>
              <a:xfrm>
                <a:off x="3872107" y="4287832"/>
                <a:ext cx="2608352" cy="338554"/>
              </a:xfrm>
              <a:prstGeom prst="rect">
                <a:avLst/>
              </a:prstGeom>
              <a:noFill/>
            </p:spPr>
            <p:txBody>
              <a:bodyPr wrap="square">
                <a:spAutoFit/>
              </a:bodyPr>
              <a:lstStyle/>
              <a:p>
                <a:r>
                  <a:rPr lang="en-LV" sz="1600" b="0" dirty="0">
                    <a:solidFill>
                      <a:schemeClr val="bg1"/>
                    </a:solidFill>
                    <a:latin typeface="+mn-lt"/>
                    <a:ea typeface="Verdana" panose="020B0604030504040204" pitchFamily="34" charset="0"/>
                    <a:cs typeface="Verdana" panose="020B0604030504040204" pitchFamily="34" charset="0"/>
                  </a:rPr>
                  <a:t>CILVĒKKAPITĀLS</a:t>
                </a:r>
              </a:p>
            </p:txBody>
          </p:sp>
        </p:grpSp>
        <p:pic>
          <p:nvPicPr>
            <p:cNvPr id="59" name="Picture 35" descr="A close up of a logo&#10;&#10;Description automatically generated">
              <a:extLst>
                <a:ext uri="{FF2B5EF4-FFF2-40B4-BE49-F238E27FC236}">
                  <a16:creationId xmlns:a16="http://schemas.microsoft.com/office/drawing/2014/main" id="{DB2297A5-06C6-5C86-6B6A-C68D1C54215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956344" y="3480914"/>
              <a:ext cx="439877" cy="580753"/>
            </a:xfrm>
            <a:prstGeom prst="rect">
              <a:avLst/>
            </a:prstGeom>
          </p:spPr>
        </p:pic>
        <p:pic>
          <p:nvPicPr>
            <p:cNvPr id="61" name="Picture 36" descr="A close up of a logo&#10;&#10;Description automatically generated">
              <a:extLst>
                <a:ext uri="{FF2B5EF4-FFF2-40B4-BE49-F238E27FC236}">
                  <a16:creationId xmlns:a16="http://schemas.microsoft.com/office/drawing/2014/main" id="{77B92C28-59E9-5DDD-ACCB-60512FBCED35}"/>
                </a:ext>
              </a:extLst>
            </p:cNvPr>
            <p:cNvPicPr/>
            <p:nvPr/>
          </p:nvPicPr>
          <p:blipFill>
            <a:blip r:embed="rId6">
              <a:extLst>
                <a:ext uri="{28A0092B-C50C-407E-A947-70E740481C1C}">
                  <a14:useLocalDpi xmlns:a14="http://schemas.microsoft.com/office/drawing/2010/main" val="0"/>
                </a:ext>
              </a:extLst>
            </a:blip>
            <a:stretch>
              <a:fillRect/>
            </a:stretch>
          </p:blipFill>
          <p:spPr>
            <a:xfrm>
              <a:off x="7484812" y="3489104"/>
              <a:ext cx="444698" cy="580047"/>
            </a:xfrm>
            <a:prstGeom prst="rect">
              <a:avLst/>
            </a:prstGeom>
            <a:noFill/>
          </p:spPr>
        </p:pic>
        <p:pic>
          <p:nvPicPr>
            <p:cNvPr id="62" name="Picture 37">
              <a:extLst>
                <a:ext uri="{FF2B5EF4-FFF2-40B4-BE49-F238E27FC236}">
                  <a16:creationId xmlns:a16="http://schemas.microsoft.com/office/drawing/2014/main" id="{7153C399-454D-B484-DB9A-1327143BFDE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784442" y="3524159"/>
              <a:ext cx="562755" cy="583982"/>
            </a:xfrm>
            <a:prstGeom prst="rect">
              <a:avLst/>
            </a:prstGeom>
            <a:noFill/>
          </p:spPr>
        </p:pic>
      </p:grpSp>
    </p:spTree>
    <p:extLst>
      <p:ext uri="{BB962C8B-B14F-4D97-AF65-F5344CB8AC3E}">
        <p14:creationId xmlns:p14="http://schemas.microsoft.com/office/powerpoint/2010/main" val="383239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7FFA94F-674E-4F18-B40D-B2F60794CC16}"/>
              </a:ext>
            </a:extLst>
          </p:cNvPr>
          <p:cNvSpPr/>
          <p:nvPr/>
        </p:nvSpPr>
        <p:spPr>
          <a:xfrm>
            <a:off x="9049279" y="2888247"/>
            <a:ext cx="3945297" cy="6622818"/>
          </a:xfrm>
          <a:prstGeom prst="rect">
            <a:avLst/>
          </a:prstGeom>
          <a:solidFill>
            <a:srgbClr val="C0D7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B46FE602-EE99-417F-B7FA-5CB4F7ACB13C}"/>
              </a:ext>
            </a:extLst>
          </p:cNvPr>
          <p:cNvSpPr/>
          <p:nvPr/>
        </p:nvSpPr>
        <p:spPr>
          <a:xfrm>
            <a:off x="801548" y="2925614"/>
            <a:ext cx="3945297" cy="6622818"/>
          </a:xfrm>
          <a:prstGeom prst="rect">
            <a:avLst/>
          </a:prstGeom>
          <a:solidFill>
            <a:srgbClr val="C0D7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F65935C8-EFEC-484D-B19D-7F2EC2290A7A}"/>
              </a:ext>
            </a:extLst>
          </p:cNvPr>
          <p:cNvSpPr>
            <a:spLocks noGrp="1"/>
          </p:cNvSpPr>
          <p:nvPr>
            <p:ph type="sldNum" sz="quarter" idx="12"/>
          </p:nvPr>
        </p:nvSpPr>
        <p:spPr/>
        <p:txBody>
          <a:bodyPr/>
          <a:lstStyle/>
          <a:p>
            <a:fld id="{5E50E789-633A-46A7-8606-C525B790CAEA}" type="slidenum">
              <a:rPr lang="lv-LV" smtClean="0"/>
              <a:t>3</a:t>
            </a:fld>
            <a:endParaRPr lang="lv-LV"/>
          </a:p>
        </p:txBody>
      </p:sp>
      <p:sp>
        <p:nvSpPr>
          <p:cNvPr id="4" name="Rectangle 3">
            <a:extLst>
              <a:ext uri="{FF2B5EF4-FFF2-40B4-BE49-F238E27FC236}">
                <a16:creationId xmlns:a16="http://schemas.microsoft.com/office/drawing/2014/main" id="{A25A8ABD-2BF8-4152-94AE-F6BA9BBCF2DE}"/>
              </a:ext>
            </a:extLst>
          </p:cNvPr>
          <p:cNvSpPr/>
          <p:nvPr/>
        </p:nvSpPr>
        <p:spPr>
          <a:xfrm>
            <a:off x="5072192" y="1817275"/>
            <a:ext cx="3427837" cy="961692"/>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702"/>
              <a:t>PRODUKTIVITĀTE</a:t>
            </a:r>
            <a:endParaRPr lang="en-AU" sz="2702"/>
          </a:p>
        </p:txBody>
      </p:sp>
      <p:sp>
        <p:nvSpPr>
          <p:cNvPr id="14" name="Rectangle 13">
            <a:extLst>
              <a:ext uri="{FF2B5EF4-FFF2-40B4-BE49-F238E27FC236}">
                <a16:creationId xmlns:a16="http://schemas.microsoft.com/office/drawing/2014/main" id="{589F79EA-B417-4AF7-B3A5-F35DD148D5B9}"/>
              </a:ext>
            </a:extLst>
          </p:cNvPr>
          <p:cNvSpPr/>
          <p:nvPr/>
        </p:nvSpPr>
        <p:spPr>
          <a:xfrm>
            <a:off x="951772" y="1824805"/>
            <a:ext cx="3427837" cy="961692"/>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702"/>
              <a:t>DIGITĀLĀ TRANFORMĀCIJA</a:t>
            </a:r>
            <a:endParaRPr lang="en-AU" sz="2702"/>
          </a:p>
        </p:txBody>
      </p:sp>
      <p:sp>
        <p:nvSpPr>
          <p:cNvPr id="16" name="Rectangle 15">
            <a:extLst>
              <a:ext uri="{FF2B5EF4-FFF2-40B4-BE49-F238E27FC236}">
                <a16:creationId xmlns:a16="http://schemas.microsoft.com/office/drawing/2014/main" id="{BF6625E2-448E-4BE6-8A98-06D1D4C6A0BF}"/>
              </a:ext>
            </a:extLst>
          </p:cNvPr>
          <p:cNvSpPr/>
          <p:nvPr/>
        </p:nvSpPr>
        <p:spPr>
          <a:xfrm>
            <a:off x="9308008" y="1790713"/>
            <a:ext cx="3427837" cy="961692"/>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702"/>
              <a:t>NEVIENLĪDZĪBAS MAZINĀŠANA</a:t>
            </a:r>
            <a:endParaRPr lang="en-AU" sz="2702"/>
          </a:p>
        </p:txBody>
      </p:sp>
      <p:sp>
        <p:nvSpPr>
          <p:cNvPr id="18" name="Rectangle 17">
            <a:extLst>
              <a:ext uri="{FF2B5EF4-FFF2-40B4-BE49-F238E27FC236}">
                <a16:creationId xmlns:a16="http://schemas.microsoft.com/office/drawing/2014/main" id="{A9B29B84-A830-47C5-90C1-E3ECD9C603CC}"/>
              </a:ext>
            </a:extLst>
          </p:cNvPr>
          <p:cNvSpPr/>
          <p:nvPr/>
        </p:nvSpPr>
        <p:spPr>
          <a:xfrm>
            <a:off x="13282091" y="1790713"/>
            <a:ext cx="3427837" cy="961692"/>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702"/>
              <a:t>ENERGOEFEKTIVITĀTE</a:t>
            </a:r>
            <a:endParaRPr lang="en-AU" sz="2702"/>
          </a:p>
        </p:txBody>
      </p:sp>
      <p:sp>
        <p:nvSpPr>
          <p:cNvPr id="25" name="TextBox 24">
            <a:extLst>
              <a:ext uri="{FF2B5EF4-FFF2-40B4-BE49-F238E27FC236}">
                <a16:creationId xmlns:a16="http://schemas.microsoft.com/office/drawing/2014/main" id="{94A47D6A-D18A-4154-A2A0-CA954DAC67F1}"/>
              </a:ext>
            </a:extLst>
          </p:cNvPr>
          <p:cNvSpPr txBox="1"/>
          <p:nvPr/>
        </p:nvSpPr>
        <p:spPr>
          <a:xfrm>
            <a:off x="1975886" y="3167085"/>
            <a:ext cx="2876587" cy="646581"/>
          </a:xfrm>
          <a:prstGeom prst="rect">
            <a:avLst/>
          </a:prstGeom>
          <a:noFill/>
        </p:spPr>
        <p:txBody>
          <a:bodyPr wrap="square" lIns="91435" tIns="45717" rIns="91435" bIns="45717" rtlCol="0" anchor="t">
            <a:spAutoFit/>
          </a:bodyPr>
          <a:lstStyle/>
          <a:p>
            <a:r>
              <a:rPr lang="lv-LV" sz="1801">
                <a:latin typeface="Verdana"/>
                <a:ea typeface="Verdana"/>
              </a:rPr>
              <a:t>Digitālo prasmju attīstība (prasmes)</a:t>
            </a:r>
            <a:endParaRPr lang="lv-LV" sz="1801">
              <a:latin typeface="Verdana" panose="020B0604030504040204" pitchFamily="34" charset="0"/>
              <a:ea typeface="Verdana" panose="020B0604030504040204" pitchFamily="34" charset="0"/>
            </a:endParaRPr>
          </a:p>
        </p:txBody>
      </p:sp>
      <p:sp>
        <p:nvSpPr>
          <p:cNvPr id="26" name="TextBox 25">
            <a:extLst>
              <a:ext uri="{FF2B5EF4-FFF2-40B4-BE49-F238E27FC236}">
                <a16:creationId xmlns:a16="http://schemas.microsoft.com/office/drawing/2014/main" id="{D4808E2F-D5D6-4EB6-B018-F754E1EFA2CA}"/>
              </a:ext>
            </a:extLst>
          </p:cNvPr>
          <p:cNvSpPr txBox="1"/>
          <p:nvPr/>
        </p:nvSpPr>
        <p:spPr>
          <a:xfrm>
            <a:off x="1965916" y="4274157"/>
            <a:ext cx="2876587" cy="646581"/>
          </a:xfrm>
          <a:prstGeom prst="rect">
            <a:avLst/>
          </a:prstGeom>
          <a:noFill/>
        </p:spPr>
        <p:txBody>
          <a:bodyPr wrap="square" lIns="91435" tIns="45717" rIns="91435" bIns="45717" rtlCol="0" anchor="t">
            <a:spAutoFit/>
          </a:bodyPr>
          <a:lstStyle/>
          <a:p>
            <a:r>
              <a:rPr lang="lv-LV" sz="1801">
                <a:latin typeface="Verdana"/>
                <a:ea typeface="Verdana"/>
              </a:rPr>
              <a:t>EDIC un digitālā brieduma tests  </a:t>
            </a:r>
            <a:endParaRPr lang="lv-LV" sz="1801">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5BD4F49F-999F-4D3B-96B5-3A9C6B0850F6}"/>
              </a:ext>
            </a:extLst>
          </p:cNvPr>
          <p:cNvSpPr txBox="1"/>
          <p:nvPr/>
        </p:nvSpPr>
        <p:spPr>
          <a:xfrm>
            <a:off x="1968405" y="5300494"/>
            <a:ext cx="2876587" cy="646581"/>
          </a:xfrm>
          <a:prstGeom prst="rect">
            <a:avLst/>
          </a:prstGeom>
          <a:noFill/>
        </p:spPr>
        <p:txBody>
          <a:bodyPr wrap="square" lIns="91435" tIns="45717" rIns="91435" bIns="45717" rtlCol="0" anchor="t">
            <a:spAutoFit/>
          </a:bodyPr>
          <a:lstStyle/>
          <a:p>
            <a:r>
              <a:rPr lang="lv-LV" sz="1801">
                <a:latin typeface="Verdana"/>
                <a:ea typeface="Verdana"/>
              </a:rPr>
              <a:t>Finanšu instrumenti digitalizācijai</a:t>
            </a:r>
            <a:endParaRPr lang="lv-LV" sz="1801">
              <a:latin typeface="Verdana" panose="020B0604030504040204" pitchFamily="34" charset="0"/>
              <a:ea typeface="Verdana" panose="020B0604030504040204" pitchFamily="34" charset="0"/>
            </a:endParaRPr>
          </a:p>
        </p:txBody>
      </p:sp>
      <p:sp>
        <p:nvSpPr>
          <p:cNvPr id="28" name="Oval 27">
            <a:extLst>
              <a:ext uri="{FF2B5EF4-FFF2-40B4-BE49-F238E27FC236}">
                <a16:creationId xmlns:a16="http://schemas.microsoft.com/office/drawing/2014/main" id="{D2A0DDD7-2ABF-48F7-90AF-7E300E204AD6}"/>
              </a:ext>
            </a:extLst>
          </p:cNvPr>
          <p:cNvSpPr/>
          <p:nvPr/>
        </p:nvSpPr>
        <p:spPr>
          <a:xfrm>
            <a:off x="897303" y="3050310"/>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29" name="Oval 28">
            <a:extLst>
              <a:ext uri="{FF2B5EF4-FFF2-40B4-BE49-F238E27FC236}">
                <a16:creationId xmlns:a16="http://schemas.microsoft.com/office/drawing/2014/main" id="{2C96A98B-86BC-45A4-942E-E176914DD99A}"/>
              </a:ext>
            </a:extLst>
          </p:cNvPr>
          <p:cNvSpPr/>
          <p:nvPr/>
        </p:nvSpPr>
        <p:spPr>
          <a:xfrm>
            <a:off x="900098" y="4126674"/>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30" name="Oval 29">
            <a:extLst>
              <a:ext uri="{FF2B5EF4-FFF2-40B4-BE49-F238E27FC236}">
                <a16:creationId xmlns:a16="http://schemas.microsoft.com/office/drawing/2014/main" id="{12DF79C8-5B33-4ADF-A978-ED39BC9146BF}"/>
              </a:ext>
            </a:extLst>
          </p:cNvPr>
          <p:cNvSpPr/>
          <p:nvPr/>
        </p:nvSpPr>
        <p:spPr>
          <a:xfrm>
            <a:off x="904333" y="5224996"/>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32" name="Oval 31">
            <a:extLst>
              <a:ext uri="{FF2B5EF4-FFF2-40B4-BE49-F238E27FC236}">
                <a16:creationId xmlns:a16="http://schemas.microsoft.com/office/drawing/2014/main" id="{2A1B617A-A066-4E17-8529-D18A2D518B72}"/>
              </a:ext>
            </a:extLst>
          </p:cNvPr>
          <p:cNvSpPr/>
          <p:nvPr/>
        </p:nvSpPr>
        <p:spPr>
          <a:xfrm>
            <a:off x="4849192" y="3260020"/>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33" name="Oval 32">
            <a:extLst>
              <a:ext uri="{FF2B5EF4-FFF2-40B4-BE49-F238E27FC236}">
                <a16:creationId xmlns:a16="http://schemas.microsoft.com/office/drawing/2014/main" id="{A5FDE6FF-8F22-4E56-8D76-3443454619EC}"/>
              </a:ext>
            </a:extLst>
          </p:cNvPr>
          <p:cNvSpPr/>
          <p:nvPr/>
        </p:nvSpPr>
        <p:spPr>
          <a:xfrm>
            <a:off x="4849194" y="4280444"/>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34" name="Oval 33">
            <a:extLst>
              <a:ext uri="{FF2B5EF4-FFF2-40B4-BE49-F238E27FC236}">
                <a16:creationId xmlns:a16="http://schemas.microsoft.com/office/drawing/2014/main" id="{99A06BC7-5EA4-4405-B4A5-70CE60D6C335}"/>
              </a:ext>
            </a:extLst>
          </p:cNvPr>
          <p:cNvSpPr/>
          <p:nvPr/>
        </p:nvSpPr>
        <p:spPr>
          <a:xfrm>
            <a:off x="4836087" y="5276193"/>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36" name="Oval 35">
            <a:extLst>
              <a:ext uri="{FF2B5EF4-FFF2-40B4-BE49-F238E27FC236}">
                <a16:creationId xmlns:a16="http://schemas.microsoft.com/office/drawing/2014/main" id="{883AC9BB-2175-41EC-B634-16EAE7FC8401}"/>
              </a:ext>
            </a:extLst>
          </p:cNvPr>
          <p:cNvSpPr/>
          <p:nvPr/>
        </p:nvSpPr>
        <p:spPr>
          <a:xfrm>
            <a:off x="9215006" y="3205766"/>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37" name="Oval 36">
            <a:extLst>
              <a:ext uri="{FF2B5EF4-FFF2-40B4-BE49-F238E27FC236}">
                <a16:creationId xmlns:a16="http://schemas.microsoft.com/office/drawing/2014/main" id="{42DE2A7A-5F78-4074-9EB8-A97696710440}"/>
              </a:ext>
            </a:extLst>
          </p:cNvPr>
          <p:cNvSpPr/>
          <p:nvPr/>
        </p:nvSpPr>
        <p:spPr>
          <a:xfrm>
            <a:off x="9222271" y="4228853"/>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40" name="Oval 39">
            <a:extLst>
              <a:ext uri="{FF2B5EF4-FFF2-40B4-BE49-F238E27FC236}">
                <a16:creationId xmlns:a16="http://schemas.microsoft.com/office/drawing/2014/main" id="{90D20517-D7C2-4920-8374-1F8F4597BE48}"/>
              </a:ext>
            </a:extLst>
          </p:cNvPr>
          <p:cNvSpPr/>
          <p:nvPr/>
        </p:nvSpPr>
        <p:spPr>
          <a:xfrm>
            <a:off x="13303208" y="3022913"/>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41" name="Oval 40">
            <a:extLst>
              <a:ext uri="{FF2B5EF4-FFF2-40B4-BE49-F238E27FC236}">
                <a16:creationId xmlns:a16="http://schemas.microsoft.com/office/drawing/2014/main" id="{344E49FA-1311-453E-94C5-F3CE107B4894}"/>
              </a:ext>
            </a:extLst>
          </p:cNvPr>
          <p:cNvSpPr/>
          <p:nvPr/>
        </p:nvSpPr>
        <p:spPr>
          <a:xfrm>
            <a:off x="13303208" y="4018932"/>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43" name="Oval 42">
            <a:extLst>
              <a:ext uri="{FF2B5EF4-FFF2-40B4-BE49-F238E27FC236}">
                <a16:creationId xmlns:a16="http://schemas.microsoft.com/office/drawing/2014/main" id="{46270707-EBB6-4D82-BD19-89F665283340}"/>
              </a:ext>
            </a:extLst>
          </p:cNvPr>
          <p:cNvSpPr/>
          <p:nvPr/>
        </p:nvSpPr>
        <p:spPr>
          <a:xfrm>
            <a:off x="13297764" y="5031847"/>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44" name="TextBox 43">
            <a:extLst>
              <a:ext uri="{FF2B5EF4-FFF2-40B4-BE49-F238E27FC236}">
                <a16:creationId xmlns:a16="http://schemas.microsoft.com/office/drawing/2014/main" id="{6C6D3B47-C91C-4F6D-9E14-FFF5B36FDD82}"/>
              </a:ext>
            </a:extLst>
          </p:cNvPr>
          <p:cNvSpPr txBox="1"/>
          <p:nvPr/>
        </p:nvSpPr>
        <p:spPr>
          <a:xfrm>
            <a:off x="5960148" y="3205765"/>
            <a:ext cx="3181266" cy="923708"/>
          </a:xfrm>
          <a:prstGeom prst="rect">
            <a:avLst/>
          </a:prstGeom>
          <a:noFill/>
        </p:spPr>
        <p:txBody>
          <a:bodyPr wrap="square" lIns="91435" tIns="45717" rIns="91435" bIns="45717" rtlCol="0" anchor="t">
            <a:spAutoFit/>
          </a:bodyPr>
          <a:lstStyle/>
          <a:p>
            <a:r>
              <a:rPr lang="lv-LV" sz="1801">
                <a:latin typeface="Verdana"/>
                <a:ea typeface="Verdana"/>
              </a:rPr>
              <a:t>Atbalsts MVU uzņēmējdarbības attīstībai</a:t>
            </a:r>
            <a:endParaRPr lang="lv-LV" sz="1801">
              <a:latin typeface="Verdana" panose="020B0604030504040204" pitchFamily="34" charset="0"/>
              <a:ea typeface="Verdana" panose="020B0604030504040204" pitchFamily="34" charset="0"/>
            </a:endParaRPr>
          </a:p>
        </p:txBody>
      </p:sp>
      <p:sp>
        <p:nvSpPr>
          <p:cNvPr id="45" name="TextBox 44">
            <a:extLst>
              <a:ext uri="{FF2B5EF4-FFF2-40B4-BE49-F238E27FC236}">
                <a16:creationId xmlns:a16="http://schemas.microsoft.com/office/drawing/2014/main" id="{B2BC58E6-690A-4A1C-81A5-EE1365624B96}"/>
              </a:ext>
            </a:extLst>
          </p:cNvPr>
          <p:cNvSpPr txBox="1"/>
          <p:nvPr/>
        </p:nvSpPr>
        <p:spPr>
          <a:xfrm>
            <a:off x="5854602" y="4262054"/>
            <a:ext cx="3016310" cy="1200835"/>
          </a:xfrm>
          <a:prstGeom prst="rect">
            <a:avLst/>
          </a:prstGeom>
          <a:noFill/>
        </p:spPr>
        <p:txBody>
          <a:bodyPr wrap="square" lIns="91435" tIns="45717" rIns="91435" bIns="45717" rtlCol="0" anchor="t">
            <a:spAutoFit/>
          </a:bodyPr>
          <a:lstStyle/>
          <a:p>
            <a:r>
              <a:rPr lang="lv-LV" sz="1801">
                <a:latin typeface="Verdana"/>
                <a:ea typeface="Verdana"/>
              </a:rPr>
              <a:t>Atbalsts P&amp;A jaunu produktu, tehnoloģiju un pakalpojumu izstrādē</a:t>
            </a:r>
            <a:endParaRPr lang="lv-LV" sz="1801">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6FBA8445-6B1A-40FE-A83A-CF5B12CC0437}"/>
              </a:ext>
            </a:extLst>
          </p:cNvPr>
          <p:cNvSpPr txBox="1"/>
          <p:nvPr/>
        </p:nvSpPr>
        <p:spPr>
          <a:xfrm>
            <a:off x="5911079" y="5469898"/>
            <a:ext cx="2876587" cy="923708"/>
          </a:xfrm>
          <a:prstGeom prst="rect">
            <a:avLst/>
          </a:prstGeom>
          <a:noFill/>
        </p:spPr>
        <p:txBody>
          <a:bodyPr wrap="square" lIns="91435" tIns="45717" rIns="91435" bIns="45717" rtlCol="0" anchor="t">
            <a:spAutoFit/>
          </a:bodyPr>
          <a:lstStyle/>
          <a:p>
            <a:r>
              <a:rPr lang="it-IT" sz="1801">
                <a:latin typeface="Verdana"/>
                <a:ea typeface="Verdana"/>
              </a:rPr>
              <a:t>Finanšu instrumenti P&amp;A un MVU attīstībai</a:t>
            </a:r>
            <a:endParaRPr lang="lv-LV" sz="1801">
              <a:latin typeface="Verdana" panose="020B0604030504040204" pitchFamily="34" charset="0"/>
              <a:ea typeface="Verdana" panose="020B0604030504040204" pitchFamily="34" charset="0"/>
            </a:endParaRPr>
          </a:p>
        </p:txBody>
      </p:sp>
      <p:sp>
        <p:nvSpPr>
          <p:cNvPr id="48" name="TextBox 47">
            <a:extLst>
              <a:ext uri="{FF2B5EF4-FFF2-40B4-BE49-F238E27FC236}">
                <a16:creationId xmlns:a16="http://schemas.microsoft.com/office/drawing/2014/main" id="{0B809E1C-8892-40F6-86F7-F4075A0ECFE7}"/>
              </a:ext>
            </a:extLst>
          </p:cNvPr>
          <p:cNvSpPr txBox="1"/>
          <p:nvPr/>
        </p:nvSpPr>
        <p:spPr>
          <a:xfrm>
            <a:off x="10286997" y="3260018"/>
            <a:ext cx="3181266" cy="646581"/>
          </a:xfrm>
          <a:prstGeom prst="rect">
            <a:avLst/>
          </a:prstGeom>
          <a:noFill/>
        </p:spPr>
        <p:txBody>
          <a:bodyPr wrap="square" lIns="91435" tIns="45717" rIns="91435" bIns="45717" rtlCol="0" anchor="t">
            <a:spAutoFit/>
          </a:bodyPr>
          <a:lstStyle/>
          <a:p>
            <a:r>
              <a:rPr lang="lv-LV" sz="1801">
                <a:latin typeface="Verdana"/>
                <a:ea typeface="Verdana"/>
              </a:rPr>
              <a:t>Sociālo mājokļu pieejamība </a:t>
            </a:r>
            <a:endParaRPr lang="lv-LV" sz="1801">
              <a:latin typeface="Verdana" panose="020B0604030504040204" pitchFamily="34" charset="0"/>
              <a:ea typeface="Verdana" panose="020B0604030504040204" pitchFamily="34" charset="0"/>
            </a:endParaRPr>
          </a:p>
        </p:txBody>
      </p:sp>
      <p:sp>
        <p:nvSpPr>
          <p:cNvPr id="49" name="TextBox 48">
            <a:extLst>
              <a:ext uri="{FF2B5EF4-FFF2-40B4-BE49-F238E27FC236}">
                <a16:creationId xmlns:a16="http://schemas.microsoft.com/office/drawing/2014/main" id="{BA25DB1D-8E78-4DBB-A658-1D587E951035}"/>
              </a:ext>
            </a:extLst>
          </p:cNvPr>
          <p:cNvSpPr txBox="1"/>
          <p:nvPr/>
        </p:nvSpPr>
        <p:spPr>
          <a:xfrm>
            <a:off x="10248256" y="4420586"/>
            <a:ext cx="2876587" cy="646581"/>
          </a:xfrm>
          <a:prstGeom prst="rect">
            <a:avLst/>
          </a:prstGeom>
          <a:noFill/>
        </p:spPr>
        <p:txBody>
          <a:bodyPr wrap="square" lIns="91435" tIns="45717" rIns="91435" bIns="45717" rtlCol="0" anchor="t">
            <a:spAutoFit/>
          </a:bodyPr>
          <a:lstStyle/>
          <a:p>
            <a:r>
              <a:rPr lang="lv-LV" sz="1801">
                <a:latin typeface="Verdana"/>
                <a:ea typeface="Verdana"/>
              </a:rPr>
              <a:t>Vides pieejamības uzlabošana </a:t>
            </a:r>
            <a:endParaRPr lang="lv-LV" sz="1801">
              <a:latin typeface="Verdana" panose="020B0604030504040204" pitchFamily="34" charset="0"/>
              <a:ea typeface="Verdana" panose="020B0604030504040204" pitchFamily="34" charset="0"/>
            </a:endParaRPr>
          </a:p>
        </p:txBody>
      </p:sp>
      <p:sp>
        <p:nvSpPr>
          <p:cNvPr id="50" name="TextBox 49">
            <a:extLst>
              <a:ext uri="{FF2B5EF4-FFF2-40B4-BE49-F238E27FC236}">
                <a16:creationId xmlns:a16="http://schemas.microsoft.com/office/drawing/2014/main" id="{00F1751C-8337-44BC-86AB-3B86DDDDA4FB}"/>
              </a:ext>
            </a:extLst>
          </p:cNvPr>
          <p:cNvSpPr txBox="1"/>
          <p:nvPr/>
        </p:nvSpPr>
        <p:spPr>
          <a:xfrm>
            <a:off x="14354469" y="3210417"/>
            <a:ext cx="3181266" cy="646581"/>
          </a:xfrm>
          <a:prstGeom prst="rect">
            <a:avLst/>
          </a:prstGeom>
          <a:noFill/>
        </p:spPr>
        <p:txBody>
          <a:bodyPr wrap="square" lIns="91435" tIns="45717" rIns="91435" bIns="45717" rtlCol="0" anchor="t">
            <a:spAutoFit/>
          </a:bodyPr>
          <a:lstStyle/>
          <a:p>
            <a:r>
              <a:rPr lang="lv-LV" sz="1801">
                <a:latin typeface="Verdana"/>
                <a:ea typeface="Verdana"/>
              </a:rPr>
              <a:t>Energoefektivitāte dzīvojamās ēkās </a:t>
            </a:r>
            <a:endParaRPr lang="lv-LV" sz="1801">
              <a:latin typeface="Verdana" panose="020B0604030504040204" pitchFamily="34" charset="0"/>
              <a:ea typeface="Verdana" panose="020B0604030504040204" pitchFamily="34" charset="0"/>
            </a:endParaRPr>
          </a:p>
        </p:txBody>
      </p:sp>
      <p:sp>
        <p:nvSpPr>
          <p:cNvPr id="51" name="TextBox 50">
            <a:extLst>
              <a:ext uri="{FF2B5EF4-FFF2-40B4-BE49-F238E27FC236}">
                <a16:creationId xmlns:a16="http://schemas.microsoft.com/office/drawing/2014/main" id="{C216107A-284F-497E-87CD-CDE2E3665D79}"/>
              </a:ext>
            </a:extLst>
          </p:cNvPr>
          <p:cNvSpPr txBox="1"/>
          <p:nvPr/>
        </p:nvSpPr>
        <p:spPr>
          <a:xfrm>
            <a:off x="14354469" y="4088031"/>
            <a:ext cx="2355459" cy="646581"/>
          </a:xfrm>
          <a:prstGeom prst="rect">
            <a:avLst/>
          </a:prstGeom>
          <a:noFill/>
        </p:spPr>
        <p:txBody>
          <a:bodyPr wrap="square" lIns="91435" tIns="45717" rIns="91435" bIns="45717" rtlCol="0" anchor="t">
            <a:spAutoFit/>
          </a:bodyPr>
          <a:lstStyle/>
          <a:p>
            <a:r>
              <a:rPr lang="lv-LV" sz="1801">
                <a:latin typeface="Verdana"/>
                <a:ea typeface="Verdana"/>
              </a:rPr>
              <a:t>Energoefektivitāte valsts ēkās </a:t>
            </a:r>
            <a:endParaRPr lang="lv-LV" sz="1801">
              <a:latin typeface="Verdana" panose="020B0604030504040204" pitchFamily="34" charset="0"/>
              <a:ea typeface="Verdana" panose="020B0604030504040204" pitchFamily="34" charset="0"/>
            </a:endParaRPr>
          </a:p>
        </p:txBody>
      </p:sp>
      <p:sp>
        <p:nvSpPr>
          <p:cNvPr id="53" name="TextBox 52">
            <a:extLst>
              <a:ext uri="{FF2B5EF4-FFF2-40B4-BE49-F238E27FC236}">
                <a16:creationId xmlns:a16="http://schemas.microsoft.com/office/drawing/2014/main" id="{6673D807-5473-490E-9531-D2EFB3250FC1}"/>
              </a:ext>
            </a:extLst>
          </p:cNvPr>
          <p:cNvSpPr txBox="1"/>
          <p:nvPr/>
        </p:nvSpPr>
        <p:spPr>
          <a:xfrm>
            <a:off x="14354469" y="5067002"/>
            <a:ext cx="2355459" cy="923708"/>
          </a:xfrm>
          <a:prstGeom prst="rect">
            <a:avLst/>
          </a:prstGeom>
          <a:noFill/>
        </p:spPr>
        <p:txBody>
          <a:bodyPr wrap="square" lIns="91435" tIns="45717" rIns="91435" bIns="45717" rtlCol="0" anchor="t">
            <a:spAutoFit/>
          </a:bodyPr>
          <a:lstStyle/>
          <a:p>
            <a:r>
              <a:rPr lang="lv-LV" sz="1801">
                <a:latin typeface="Verdana"/>
                <a:ea typeface="Verdana"/>
              </a:rPr>
              <a:t>Energoefektivitāte uzņēmējdarbībā</a:t>
            </a:r>
          </a:p>
        </p:txBody>
      </p:sp>
      <p:pic>
        <p:nvPicPr>
          <p:cNvPr id="58" name="Picture 57" descr="Icon&#10;&#10;Description automatically generated">
            <a:extLst>
              <a:ext uri="{FF2B5EF4-FFF2-40B4-BE49-F238E27FC236}">
                <a16:creationId xmlns:a16="http://schemas.microsoft.com/office/drawing/2014/main" id="{2419EB40-3B53-429A-B429-B15ADD645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061" y="274261"/>
            <a:ext cx="1583947" cy="1385291"/>
          </a:xfrm>
          <a:prstGeom prst="rect">
            <a:avLst/>
          </a:prstGeom>
        </p:spPr>
      </p:pic>
      <p:pic>
        <p:nvPicPr>
          <p:cNvPr id="59" name="Picture 58" descr="Icon&#10;&#10;Description automatically generated">
            <a:extLst>
              <a:ext uri="{FF2B5EF4-FFF2-40B4-BE49-F238E27FC236}">
                <a16:creationId xmlns:a16="http://schemas.microsoft.com/office/drawing/2014/main" id="{E918305A-2D91-427F-8161-33795AD83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226" y="478494"/>
            <a:ext cx="1163410" cy="1206500"/>
          </a:xfrm>
          <a:prstGeom prst="rect">
            <a:avLst/>
          </a:prstGeom>
        </p:spPr>
      </p:pic>
      <p:pic>
        <p:nvPicPr>
          <p:cNvPr id="60" name="Picture 59" descr="Icon&#10;&#10;Description automatically generated">
            <a:extLst>
              <a:ext uri="{FF2B5EF4-FFF2-40B4-BE49-F238E27FC236}">
                <a16:creationId xmlns:a16="http://schemas.microsoft.com/office/drawing/2014/main" id="{58DBBE41-B579-4187-8A3C-889A8FCBE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4629" y="306704"/>
            <a:ext cx="1583947" cy="1381201"/>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id="{1EC55B22-BEA6-43A9-B89C-0E5642E4D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5221" y="372322"/>
            <a:ext cx="1491042" cy="1345847"/>
          </a:xfrm>
          <a:prstGeom prst="rect">
            <a:avLst/>
          </a:prstGeom>
        </p:spPr>
      </p:pic>
      <p:sp>
        <p:nvSpPr>
          <p:cNvPr id="62" name="TextBox 61">
            <a:extLst>
              <a:ext uri="{FF2B5EF4-FFF2-40B4-BE49-F238E27FC236}">
                <a16:creationId xmlns:a16="http://schemas.microsoft.com/office/drawing/2014/main" id="{46586C06-63D1-46AB-9131-EDFECA9FFEF8}"/>
              </a:ext>
            </a:extLst>
          </p:cNvPr>
          <p:cNvSpPr txBox="1"/>
          <p:nvPr/>
        </p:nvSpPr>
        <p:spPr>
          <a:xfrm>
            <a:off x="1028274" y="3178234"/>
            <a:ext cx="840427" cy="573747"/>
          </a:xfrm>
          <a:prstGeom prst="rect">
            <a:avLst/>
          </a:prstGeom>
          <a:noFill/>
        </p:spPr>
        <p:txBody>
          <a:bodyPr wrap="square" rtlCol="0">
            <a:spAutoFit/>
          </a:bodyPr>
          <a:lstStyle/>
          <a:p>
            <a:r>
              <a:rPr lang="lv-LV" sz="1564">
                <a:solidFill>
                  <a:schemeClr val="bg1"/>
                </a:solidFill>
              </a:rPr>
              <a:t>10 M EUR</a:t>
            </a:r>
          </a:p>
        </p:txBody>
      </p:sp>
      <p:sp>
        <p:nvSpPr>
          <p:cNvPr id="63" name="TextBox 62">
            <a:extLst>
              <a:ext uri="{FF2B5EF4-FFF2-40B4-BE49-F238E27FC236}">
                <a16:creationId xmlns:a16="http://schemas.microsoft.com/office/drawing/2014/main" id="{BF93FE47-8920-4E95-901A-0E426295707F}"/>
              </a:ext>
            </a:extLst>
          </p:cNvPr>
          <p:cNvSpPr txBox="1"/>
          <p:nvPr/>
        </p:nvSpPr>
        <p:spPr>
          <a:xfrm>
            <a:off x="1055458" y="4267905"/>
            <a:ext cx="840427" cy="573747"/>
          </a:xfrm>
          <a:prstGeom prst="rect">
            <a:avLst/>
          </a:prstGeom>
          <a:noFill/>
        </p:spPr>
        <p:txBody>
          <a:bodyPr wrap="square" rtlCol="0">
            <a:spAutoFit/>
          </a:bodyPr>
          <a:lstStyle/>
          <a:p>
            <a:r>
              <a:rPr lang="lv-LV" sz="1564">
                <a:solidFill>
                  <a:schemeClr val="bg1"/>
                </a:solidFill>
              </a:rPr>
              <a:t>8 M EUR</a:t>
            </a:r>
          </a:p>
        </p:txBody>
      </p:sp>
      <p:sp>
        <p:nvSpPr>
          <p:cNvPr id="64" name="TextBox 63">
            <a:extLst>
              <a:ext uri="{FF2B5EF4-FFF2-40B4-BE49-F238E27FC236}">
                <a16:creationId xmlns:a16="http://schemas.microsoft.com/office/drawing/2014/main" id="{DAE3BFBB-AB5F-43E1-9025-53C40D34355B}"/>
              </a:ext>
            </a:extLst>
          </p:cNvPr>
          <p:cNvSpPr txBox="1"/>
          <p:nvPr/>
        </p:nvSpPr>
        <p:spPr>
          <a:xfrm>
            <a:off x="1055458" y="5344269"/>
            <a:ext cx="840427" cy="573747"/>
          </a:xfrm>
          <a:prstGeom prst="rect">
            <a:avLst/>
          </a:prstGeom>
          <a:noFill/>
        </p:spPr>
        <p:txBody>
          <a:bodyPr wrap="square" rtlCol="0">
            <a:spAutoFit/>
          </a:bodyPr>
          <a:lstStyle/>
          <a:p>
            <a:r>
              <a:rPr lang="lv-LV" sz="1564">
                <a:solidFill>
                  <a:schemeClr val="bg1"/>
                </a:solidFill>
              </a:rPr>
              <a:t>5 M EUR</a:t>
            </a:r>
          </a:p>
        </p:txBody>
      </p:sp>
      <p:sp>
        <p:nvSpPr>
          <p:cNvPr id="65" name="TextBox 64">
            <a:extLst>
              <a:ext uri="{FF2B5EF4-FFF2-40B4-BE49-F238E27FC236}">
                <a16:creationId xmlns:a16="http://schemas.microsoft.com/office/drawing/2014/main" id="{0F90D43D-8E93-4C4A-8A03-04F3B992D44C}"/>
              </a:ext>
            </a:extLst>
          </p:cNvPr>
          <p:cNvSpPr txBox="1"/>
          <p:nvPr/>
        </p:nvSpPr>
        <p:spPr>
          <a:xfrm>
            <a:off x="4918674" y="3406115"/>
            <a:ext cx="964540" cy="573747"/>
          </a:xfrm>
          <a:prstGeom prst="rect">
            <a:avLst/>
          </a:prstGeom>
          <a:noFill/>
        </p:spPr>
        <p:txBody>
          <a:bodyPr wrap="square" rtlCol="0">
            <a:spAutoFit/>
          </a:bodyPr>
          <a:lstStyle/>
          <a:p>
            <a:r>
              <a:rPr lang="lv-LV" sz="1564">
                <a:solidFill>
                  <a:schemeClr val="bg1"/>
                </a:solidFill>
              </a:rPr>
              <a:t>109,7</a:t>
            </a:r>
          </a:p>
          <a:p>
            <a:r>
              <a:rPr lang="lv-LV" sz="1564">
                <a:solidFill>
                  <a:schemeClr val="bg1"/>
                </a:solidFill>
              </a:rPr>
              <a:t>M EUR</a:t>
            </a:r>
          </a:p>
        </p:txBody>
      </p:sp>
      <p:sp>
        <p:nvSpPr>
          <p:cNvPr id="66" name="TextBox 65">
            <a:extLst>
              <a:ext uri="{FF2B5EF4-FFF2-40B4-BE49-F238E27FC236}">
                <a16:creationId xmlns:a16="http://schemas.microsoft.com/office/drawing/2014/main" id="{668F2B69-893B-42BE-948C-3D4F028DAA49}"/>
              </a:ext>
            </a:extLst>
          </p:cNvPr>
          <p:cNvSpPr txBox="1"/>
          <p:nvPr/>
        </p:nvSpPr>
        <p:spPr>
          <a:xfrm>
            <a:off x="4931685" y="4407543"/>
            <a:ext cx="840427" cy="573747"/>
          </a:xfrm>
          <a:prstGeom prst="rect">
            <a:avLst/>
          </a:prstGeom>
          <a:noFill/>
        </p:spPr>
        <p:txBody>
          <a:bodyPr wrap="square" rtlCol="0">
            <a:spAutoFit/>
          </a:bodyPr>
          <a:lstStyle/>
          <a:p>
            <a:r>
              <a:rPr lang="lv-LV" sz="1564">
                <a:solidFill>
                  <a:schemeClr val="bg1"/>
                </a:solidFill>
              </a:rPr>
              <a:t>51,76 M EUR</a:t>
            </a:r>
          </a:p>
        </p:txBody>
      </p:sp>
      <p:sp>
        <p:nvSpPr>
          <p:cNvPr id="67" name="TextBox 66">
            <a:extLst>
              <a:ext uri="{FF2B5EF4-FFF2-40B4-BE49-F238E27FC236}">
                <a16:creationId xmlns:a16="http://schemas.microsoft.com/office/drawing/2014/main" id="{1C989E3A-5EBA-4E02-87D5-AD308360E082}"/>
              </a:ext>
            </a:extLst>
          </p:cNvPr>
          <p:cNvSpPr txBox="1"/>
          <p:nvPr/>
        </p:nvSpPr>
        <p:spPr>
          <a:xfrm>
            <a:off x="4920212" y="5441062"/>
            <a:ext cx="840427" cy="573747"/>
          </a:xfrm>
          <a:prstGeom prst="rect">
            <a:avLst/>
          </a:prstGeom>
          <a:noFill/>
        </p:spPr>
        <p:txBody>
          <a:bodyPr wrap="square" rtlCol="0">
            <a:spAutoFit/>
          </a:bodyPr>
          <a:lstStyle/>
          <a:p>
            <a:r>
              <a:rPr lang="lv-LV" sz="1564">
                <a:solidFill>
                  <a:schemeClr val="bg1"/>
                </a:solidFill>
              </a:rPr>
              <a:t>228,9 M EUR</a:t>
            </a:r>
          </a:p>
        </p:txBody>
      </p:sp>
      <p:sp>
        <p:nvSpPr>
          <p:cNvPr id="69" name="TextBox 68">
            <a:extLst>
              <a:ext uri="{FF2B5EF4-FFF2-40B4-BE49-F238E27FC236}">
                <a16:creationId xmlns:a16="http://schemas.microsoft.com/office/drawing/2014/main" id="{F00FA4A0-2A90-4185-99ED-DC333229DA5C}"/>
              </a:ext>
            </a:extLst>
          </p:cNvPr>
          <p:cNvSpPr txBox="1"/>
          <p:nvPr/>
        </p:nvSpPr>
        <p:spPr>
          <a:xfrm>
            <a:off x="9280844" y="3333558"/>
            <a:ext cx="840427" cy="573747"/>
          </a:xfrm>
          <a:prstGeom prst="rect">
            <a:avLst/>
          </a:prstGeom>
          <a:noFill/>
        </p:spPr>
        <p:txBody>
          <a:bodyPr wrap="square" rtlCol="0">
            <a:spAutoFit/>
          </a:bodyPr>
          <a:lstStyle/>
          <a:p>
            <a:r>
              <a:rPr lang="lv-LV" sz="1564">
                <a:solidFill>
                  <a:schemeClr val="bg1"/>
                </a:solidFill>
              </a:rPr>
              <a:t>60,9 M EUR</a:t>
            </a:r>
          </a:p>
        </p:txBody>
      </p:sp>
      <p:sp>
        <p:nvSpPr>
          <p:cNvPr id="70" name="TextBox 69">
            <a:extLst>
              <a:ext uri="{FF2B5EF4-FFF2-40B4-BE49-F238E27FC236}">
                <a16:creationId xmlns:a16="http://schemas.microsoft.com/office/drawing/2014/main" id="{B5CB3D94-2BBB-4628-9C04-BD31938AEF6D}"/>
              </a:ext>
            </a:extLst>
          </p:cNvPr>
          <p:cNvSpPr txBox="1"/>
          <p:nvPr/>
        </p:nvSpPr>
        <p:spPr>
          <a:xfrm>
            <a:off x="9288108" y="4329577"/>
            <a:ext cx="840427" cy="573747"/>
          </a:xfrm>
          <a:prstGeom prst="rect">
            <a:avLst/>
          </a:prstGeom>
          <a:noFill/>
        </p:spPr>
        <p:txBody>
          <a:bodyPr wrap="square" rtlCol="0">
            <a:spAutoFit/>
          </a:bodyPr>
          <a:lstStyle/>
          <a:p>
            <a:r>
              <a:rPr lang="lv-LV" sz="1564">
                <a:solidFill>
                  <a:schemeClr val="bg1"/>
                </a:solidFill>
              </a:rPr>
              <a:t>21,75 M EUR</a:t>
            </a:r>
          </a:p>
        </p:txBody>
      </p:sp>
      <p:sp>
        <p:nvSpPr>
          <p:cNvPr id="71" name="TextBox 70">
            <a:extLst>
              <a:ext uri="{FF2B5EF4-FFF2-40B4-BE49-F238E27FC236}">
                <a16:creationId xmlns:a16="http://schemas.microsoft.com/office/drawing/2014/main" id="{82F692DC-5446-4DC4-ABC5-B2EC7498B3DB}"/>
              </a:ext>
            </a:extLst>
          </p:cNvPr>
          <p:cNvSpPr txBox="1"/>
          <p:nvPr/>
        </p:nvSpPr>
        <p:spPr>
          <a:xfrm>
            <a:off x="13346610" y="3208166"/>
            <a:ext cx="840427" cy="853439"/>
          </a:xfrm>
          <a:prstGeom prst="rect">
            <a:avLst/>
          </a:prstGeom>
          <a:noFill/>
        </p:spPr>
        <p:txBody>
          <a:bodyPr wrap="square" lIns="130048" tIns="65024" rIns="130048" bIns="65024" rtlCol="0" anchor="t">
            <a:spAutoFit/>
          </a:bodyPr>
          <a:lstStyle/>
          <a:p>
            <a:r>
              <a:rPr lang="lv-LV" sz="1564">
                <a:solidFill>
                  <a:schemeClr val="bg1"/>
                </a:solidFill>
              </a:rPr>
              <a:t>173,2M EUR</a:t>
            </a:r>
          </a:p>
        </p:txBody>
      </p:sp>
      <p:sp>
        <p:nvSpPr>
          <p:cNvPr id="72" name="TextBox 71">
            <a:extLst>
              <a:ext uri="{FF2B5EF4-FFF2-40B4-BE49-F238E27FC236}">
                <a16:creationId xmlns:a16="http://schemas.microsoft.com/office/drawing/2014/main" id="{018A5ECB-B374-403F-A1B2-B7B7D9EFE62D}"/>
              </a:ext>
            </a:extLst>
          </p:cNvPr>
          <p:cNvSpPr txBox="1"/>
          <p:nvPr/>
        </p:nvSpPr>
        <p:spPr>
          <a:xfrm>
            <a:off x="13330684" y="4183480"/>
            <a:ext cx="840427" cy="853439"/>
          </a:xfrm>
          <a:prstGeom prst="rect">
            <a:avLst/>
          </a:prstGeom>
          <a:noFill/>
        </p:spPr>
        <p:txBody>
          <a:bodyPr wrap="square" lIns="130048" tIns="65024" rIns="130048" bIns="65024" rtlCol="0" anchor="t">
            <a:spAutoFit/>
          </a:bodyPr>
          <a:lstStyle/>
          <a:p>
            <a:r>
              <a:rPr lang="lv-LV" sz="1564">
                <a:solidFill>
                  <a:schemeClr val="bg1"/>
                </a:solidFill>
              </a:rPr>
              <a:t>149,5M EUR</a:t>
            </a:r>
          </a:p>
        </p:txBody>
      </p:sp>
      <p:sp>
        <p:nvSpPr>
          <p:cNvPr id="74" name="TextBox 73">
            <a:extLst>
              <a:ext uri="{FF2B5EF4-FFF2-40B4-BE49-F238E27FC236}">
                <a16:creationId xmlns:a16="http://schemas.microsoft.com/office/drawing/2014/main" id="{998F2D9B-E4CE-4F8F-B5E2-A8B9A2E6F670}"/>
              </a:ext>
            </a:extLst>
          </p:cNvPr>
          <p:cNvSpPr txBox="1"/>
          <p:nvPr/>
        </p:nvSpPr>
        <p:spPr>
          <a:xfrm>
            <a:off x="13330686" y="5206961"/>
            <a:ext cx="840427" cy="853439"/>
          </a:xfrm>
          <a:prstGeom prst="rect">
            <a:avLst/>
          </a:prstGeom>
          <a:noFill/>
        </p:spPr>
        <p:txBody>
          <a:bodyPr wrap="square" lIns="130048" tIns="65024" rIns="130048" bIns="65024" rtlCol="0" anchor="t">
            <a:spAutoFit/>
          </a:bodyPr>
          <a:lstStyle/>
          <a:p>
            <a:r>
              <a:rPr lang="lv-LV" sz="1564">
                <a:solidFill>
                  <a:schemeClr val="bg1"/>
                </a:solidFill>
              </a:rPr>
              <a:t>108,5 M EUR</a:t>
            </a:r>
          </a:p>
        </p:txBody>
      </p:sp>
      <p:sp>
        <p:nvSpPr>
          <p:cNvPr id="77" name="Rectangle 76">
            <a:extLst>
              <a:ext uri="{FF2B5EF4-FFF2-40B4-BE49-F238E27FC236}">
                <a16:creationId xmlns:a16="http://schemas.microsoft.com/office/drawing/2014/main" id="{E511B8CF-60ED-429B-A1B6-759A57E55C8C}"/>
              </a:ext>
            </a:extLst>
          </p:cNvPr>
          <p:cNvSpPr/>
          <p:nvPr/>
        </p:nvSpPr>
        <p:spPr>
          <a:xfrm>
            <a:off x="1419530" y="8448346"/>
            <a:ext cx="2604196" cy="812324"/>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999"/>
              <a:t>44,15 MEUR</a:t>
            </a:r>
            <a:endParaRPr lang="en-AU" sz="2999"/>
          </a:p>
        </p:txBody>
      </p:sp>
      <p:sp>
        <p:nvSpPr>
          <p:cNvPr id="78" name="Rectangle 77">
            <a:extLst>
              <a:ext uri="{FF2B5EF4-FFF2-40B4-BE49-F238E27FC236}">
                <a16:creationId xmlns:a16="http://schemas.microsoft.com/office/drawing/2014/main" id="{B22285A2-FDBA-4C09-872E-7CC90BE80F49}"/>
              </a:ext>
            </a:extLst>
          </p:cNvPr>
          <p:cNvSpPr/>
          <p:nvPr/>
        </p:nvSpPr>
        <p:spPr>
          <a:xfrm>
            <a:off x="5484012" y="8446533"/>
            <a:ext cx="2604196" cy="812324"/>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999"/>
              <a:t>390,36 MEUR</a:t>
            </a:r>
            <a:endParaRPr lang="en-AU" sz="2999"/>
          </a:p>
        </p:txBody>
      </p:sp>
      <p:sp>
        <p:nvSpPr>
          <p:cNvPr id="79" name="Rectangle 78">
            <a:extLst>
              <a:ext uri="{FF2B5EF4-FFF2-40B4-BE49-F238E27FC236}">
                <a16:creationId xmlns:a16="http://schemas.microsoft.com/office/drawing/2014/main" id="{ECC9B317-88B3-49F7-B929-6060DC9CC74B}"/>
              </a:ext>
            </a:extLst>
          </p:cNvPr>
          <p:cNvSpPr/>
          <p:nvPr/>
        </p:nvSpPr>
        <p:spPr>
          <a:xfrm>
            <a:off x="9722145" y="8420658"/>
            <a:ext cx="2604196" cy="812324"/>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999"/>
              <a:t> 82.65 MEUR</a:t>
            </a:r>
            <a:endParaRPr lang="en-AU" sz="2999"/>
          </a:p>
        </p:txBody>
      </p:sp>
      <p:sp>
        <p:nvSpPr>
          <p:cNvPr id="80" name="Rectangle 79">
            <a:extLst>
              <a:ext uri="{FF2B5EF4-FFF2-40B4-BE49-F238E27FC236}">
                <a16:creationId xmlns:a16="http://schemas.microsoft.com/office/drawing/2014/main" id="{CC4C86F9-60BB-4677-B298-067460B31D3F}"/>
              </a:ext>
            </a:extLst>
          </p:cNvPr>
          <p:cNvSpPr/>
          <p:nvPr/>
        </p:nvSpPr>
        <p:spPr>
          <a:xfrm>
            <a:off x="13766823" y="8420658"/>
            <a:ext cx="2604196" cy="812324"/>
          </a:xfrm>
          <a:prstGeom prst="rect">
            <a:avLst/>
          </a:prstGeom>
          <a:solidFill>
            <a:srgbClr val="228B9D"/>
          </a:solidFill>
        </p:spPr>
        <p:style>
          <a:lnRef idx="2">
            <a:schemeClr val="accent1">
              <a:shade val="50000"/>
            </a:schemeClr>
          </a:lnRef>
          <a:fillRef idx="1">
            <a:schemeClr val="accent1"/>
          </a:fillRef>
          <a:effectRef idx="0">
            <a:schemeClr val="accent1"/>
          </a:effectRef>
          <a:fontRef idx="minor">
            <a:schemeClr val="lt1"/>
          </a:fontRef>
        </p:style>
        <p:txBody>
          <a:bodyPr lIns="130048" tIns="65024" rIns="130048" bIns="65024" rtlCol="0" anchor="ctr"/>
          <a:lstStyle/>
          <a:p>
            <a:pPr algn="ctr"/>
            <a:r>
              <a:rPr lang="lv-LV" sz="2987"/>
              <a:t>431.2 MEUR</a:t>
            </a:r>
            <a:endParaRPr lang="en-AU" sz="2987"/>
          </a:p>
        </p:txBody>
      </p:sp>
      <p:sp>
        <p:nvSpPr>
          <p:cNvPr id="57" name="TextBox 56">
            <a:extLst>
              <a:ext uri="{FF2B5EF4-FFF2-40B4-BE49-F238E27FC236}">
                <a16:creationId xmlns:a16="http://schemas.microsoft.com/office/drawing/2014/main" id="{DE8A63BE-6B13-46C3-8EB6-08A0B67D190D}"/>
              </a:ext>
            </a:extLst>
          </p:cNvPr>
          <p:cNvSpPr txBox="1"/>
          <p:nvPr/>
        </p:nvSpPr>
        <p:spPr>
          <a:xfrm>
            <a:off x="11804" y="8622914"/>
            <a:ext cx="1277460" cy="420564"/>
          </a:xfrm>
          <a:prstGeom prst="rect">
            <a:avLst/>
          </a:prstGeom>
          <a:noFill/>
        </p:spPr>
        <p:txBody>
          <a:bodyPr wrap="square">
            <a:spAutoFit/>
          </a:bodyPr>
          <a:lstStyle/>
          <a:p>
            <a:r>
              <a:rPr lang="lv-LV" sz="2133">
                <a:solidFill>
                  <a:srgbClr val="228B9D"/>
                </a:solidFill>
                <a:latin typeface="WordVisi_MSFontService"/>
              </a:rPr>
              <a:t>ERAF:</a:t>
            </a:r>
            <a:endParaRPr lang="en-AU" sz="2133">
              <a:solidFill>
                <a:srgbClr val="228B9D"/>
              </a:solidFill>
            </a:endParaRPr>
          </a:p>
        </p:txBody>
      </p:sp>
      <p:sp>
        <p:nvSpPr>
          <p:cNvPr id="3" name="Oval 2">
            <a:extLst>
              <a:ext uri="{FF2B5EF4-FFF2-40B4-BE49-F238E27FC236}">
                <a16:creationId xmlns:a16="http://schemas.microsoft.com/office/drawing/2014/main" id="{679B1402-DFE0-465F-A551-1823D89AEF6E}"/>
              </a:ext>
            </a:extLst>
          </p:cNvPr>
          <p:cNvSpPr/>
          <p:nvPr/>
        </p:nvSpPr>
        <p:spPr>
          <a:xfrm>
            <a:off x="932053" y="6223703"/>
            <a:ext cx="906264" cy="923462"/>
          </a:xfrm>
          <a:prstGeom prst="ellipse">
            <a:avLst/>
          </a:prstGeom>
          <a:solidFill>
            <a:srgbClr val="228B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3"/>
          </a:p>
        </p:txBody>
      </p:sp>
      <p:sp>
        <p:nvSpPr>
          <p:cNvPr id="5" name="TextBox 4">
            <a:extLst>
              <a:ext uri="{FF2B5EF4-FFF2-40B4-BE49-F238E27FC236}">
                <a16:creationId xmlns:a16="http://schemas.microsoft.com/office/drawing/2014/main" id="{7B5E15CA-36F9-6684-3790-93C0077E2A89}"/>
              </a:ext>
            </a:extLst>
          </p:cNvPr>
          <p:cNvSpPr txBox="1"/>
          <p:nvPr/>
        </p:nvSpPr>
        <p:spPr>
          <a:xfrm>
            <a:off x="1002034" y="6351317"/>
            <a:ext cx="840427" cy="573747"/>
          </a:xfrm>
          <a:prstGeom prst="rect">
            <a:avLst/>
          </a:prstGeom>
          <a:noFill/>
        </p:spPr>
        <p:txBody>
          <a:bodyPr wrap="square" rtlCol="0">
            <a:spAutoFit/>
          </a:bodyPr>
          <a:lstStyle/>
          <a:p>
            <a:r>
              <a:rPr lang="lv-LV" sz="1564">
                <a:solidFill>
                  <a:schemeClr val="bg1"/>
                </a:solidFill>
              </a:rPr>
              <a:t>21,15 M EUR</a:t>
            </a:r>
          </a:p>
        </p:txBody>
      </p:sp>
      <p:sp>
        <p:nvSpPr>
          <p:cNvPr id="6" name="TextBox 5">
            <a:extLst>
              <a:ext uri="{FF2B5EF4-FFF2-40B4-BE49-F238E27FC236}">
                <a16:creationId xmlns:a16="http://schemas.microsoft.com/office/drawing/2014/main" id="{0B0D23B7-236E-6EC5-A05E-8D7A950F806F}"/>
              </a:ext>
            </a:extLst>
          </p:cNvPr>
          <p:cNvSpPr txBox="1"/>
          <p:nvPr/>
        </p:nvSpPr>
        <p:spPr>
          <a:xfrm>
            <a:off x="1948089" y="6296617"/>
            <a:ext cx="2876587" cy="923708"/>
          </a:xfrm>
          <a:prstGeom prst="rect">
            <a:avLst/>
          </a:prstGeom>
          <a:noFill/>
        </p:spPr>
        <p:txBody>
          <a:bodyPr wrap="square" lIns="91435" tIns="45717" rIns="91435" bIns="45717" rtlCol="0" anchor="t">
            <a:spAutoFit/>
          </a:bodyPr>
          <a:lstStyle/>
          <a:p>
            <a:r>
              <a:rPr lang="lv-LV" sz="1801">
                <a:latin typeface="Verdana"/>
                <a:ea typeface="Verdana"/>
              </a:rPr>
              <a:t>Jaunu produktu un pakalpojumu izstrāde</a:t>
            </a:r>
            <a:endParaRPr lang="lv-LV" sz="1801">
              <a:latin typeface="Verdana" panose="020B0604030504040204" pitchFamily="34" charset="0"/>
              <a:ea typeface="Verdana" panose="020B0604030504040204" pitchFamily="34" charset="0"/>
            </a:endParaRPr>
          </a:p>
        </p:txBody>
      </p:sp>
      <p:pic>
        <p:nvPicPr>
          <p:cNvPr id="8" name="Picture 7" descr="A picture containing timeline&#10;&#10;Description automatically generated">
            <a:extLst>
              <a:ext uri="{FF2B5EF4-FFF2-40B4-BE49-F238E27FC236}">
                <a16:creationId xmlns:a16="http://schemas.microsoft.com/office/drawing/2014/main" id="{5D9E8885-3A56-BD0A-3802-484358B076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 y="0"/>
            <a:ext cx="17339733" cy="9753600"/>
          </a:xfrm>
          <a:prstGeom prst="rect">
            <a:avLst/>
          </a:prstGeom>
        </p:spPr>
      </p:pic>
    </p:spTree>
    <p:extLst>
      <p:ext uri="{BB962C8B-B14F-4D97-AF65-F5344CB8AC3E}">
        <p14:creationId xmlns:p14="http://schemas.microsoft.com/office/powerpoint/2010/main" val="316143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FF25FAF-06FB-A12B-E8C7-97F241503664}"/>
              </a:ext>
            </a:extLst>
          </p:cNvPr>
          <p:cNvSpPr/>
          <p:nvPr/>
        </p:nvSpPr>
        <p:spPr>
          <a:xfrm>
            <a:off x="11998050" y="3351475"/>
            <a:ext cx="3610975" cy="60941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B892BC0F-285D-2D2C-D654-22DF9B0316B9}"/>
              </a:ext>
            </a:extLst>
          </p:cNvPr>
          <p:cNvSpPr/>
          <p:nvPr/>
        </p:nvSpPr>
        <p:spPr>
          <a:xfrm>
            <a:off x="13063485" y="5027532"/>
            <a:ext cx="3610975" cy="601905"/>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645565CF-C365-3080-22A1-FC9AFF39E3AE}"/>
              </a:ext>
            </a:extLst>
          </p:cNvPr>
          <p:cNvSpPr/>
          <p:nvPr/>
        </p:nvSpPr>
        <p:spPr>
          <a:xfrm>
            <a:off x="975623" y="4628992"/>
            <a:ext cx="3610975" cy="1007333"/>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7F557025-3ECC-07D8-DED9-8CBE5DBACDC4}"/>
              </a:ext>
            </a:extLst>
          </p:cNvPr>
          <p:cNvSpPr/>
          <p:nvPr/>
        </p:nvSpPr>
        <p:spPr>
          <a:xfrm>
            <a:off x="6932308" y="1915896"/>
            <a:ext cx="3610975" cy="67967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D4F8834E-23A7-12E2-7BBE-4404B919EBD4}"/>
              </a:ext>
            </a:extLst>
          </p:cNvPr>
          <p:cNvSpPr/>
          <p:nvPr/>
        </p:nvSpPr>
        <p:spPr>
          <a:xfrm>
            <a:off x="1560352" y="2459758"/>
            <a:ext cx="3699135" cy="52663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B4B0C14C-A8F6-C63B-1235-E88C92107043}"/>
              </a:ext>
            </a:extLst>
          </p:cNvPr>
          <p:cNvSpPr/>
          <p:nvPr/>
        </p:nvSpPr>
        <p:spPr>
          <a:xfrm>
            <a:off x="445839" y="313820"/>
            <a:ext cx="16448577" cy="8960383"/>
          </a:xfrm>
          <a:prstGeom prst="rect">
            <a:avLst/>
          </a:prstGeom>
          <a:solidFill>
            <a:srgbClr val="59AD9F">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2"/>
          <p:cNvPicPr>
            <a:picLocks noChangeAspect="1"/>
          </p:cNvPicPr>
          <p:nvPr/>
        </p:nvPicPr>
        <p:blipFill>
          <a:blip r:embed="rId3"/>
          <a:srcRect/>
          <a:stretch>
            <a:fillRect/>
          </a:stretch>
        </p:blipFill>
        <p:spPr>
          <a:xfrm>
            <a:off x="3559793" y="6206049"/>
            <a:ext cx="10220679" cy="2376902"/>
          </a:xfrm>
          <a:prstGeom prst="rect">
            <a:avLst/>
          </a:prstGeom>
          <a:solidFill>
            <a:srgbClr val="228B9D">
              <a:alpha val="98000"/>
            </a:srgbClr>
          </a:solidFill>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15452" y="2800040"/>
            <a:ext cx="9757291" cy="4878645"/>
          </a:xfrm>
          <a:prstGeom prst="rect">
            <a:avLst/>
          </a:prstGeom>
        </p:spPr>
      </p:pic>
      <p:pic>
        <p:nvPicPr>
          <p:cNvPr id="4" name="Picture 4"/>
          <p:cNvPicPr>
            <a:picLocks noChangeAspect="1"/>
          </p:cNvPicPr>
          <p:nvPr/>
        </p:nvPicPr>
        <p:blipFill>
          <a:blip r:embed="rId6"/>
          <a:srcRect/>
          <a:stretch>
            <a:fillRect/>
          </a:stretch>
        </p:blipFill>
        <p:spPr>
          <a:xfrm>
            <a:off x="6857460" y="3861903"/>
            <a:ext cx="3387413" cy="3387413"/>
          </a:xfrm>
          <a:prstGeom prst="rect">
            <a:avLst/>
          </a:prstGeom>
        </p:spPr>
      </p:pic>
      <p:pic>
        <p:nvPicPr>
          <p:cNvPr id="5" name="Picture 5"/>
          <p:cNvPicPr>
            <a:picLocks noChangeAspect="1"/>
          </p:cNvPicPr>
          <p:nvPr/>
        </p:nvPicPr>
        <p:blipFill>
          <a:blip r:embed="rId7" cstate="print">
            <a:alphaModFix am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86251" y="7195734"/>
            <a:ext cx="283217" cy="198766"/>
          </a:xfrm>
          <a:prstGeom prst="rect">
            <a:avLst/>
          </a:prstGeom>
        </p:spPr>
      </p:pic>
      <p:pic>
        <p:nvPicPr>
          <p:cNvPr id="7" name="Picture 7"/>
          <p:cNvPicPr>
            <a:picLocks noChangeAspect="1"/>
          </p:cNvPicPr>
          <p:nvPr/>
        </p:nvPicPr>
        <p:blipFill>
          <a:blip r:embed="rId7" cstate="print">
            <a:alphaModFix am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818081" y="7043256"/>
            <a:ext cx="283217" cy="198766"/>
          </a:xfrm>
          <a:prstGeom prst="rect">
            <a:avLst/>
          </a:prstGeom>
        </p:spPr>
      </p:pic>
      <p:pic>
        <p:nvPicPr>
          <p:cNvPr id="8" name="Picture 8"/>
          <p:cNvPicPr>
            <a:picLocks noChangeAspect="1"/>
          </p:cNvPicPr>
          <p:nvPr/>
        </p:nvPicPr>
        <p:blipFill>
          <a:blip r:embed="rId7" cstate="print">
            <a:alphaModFix am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34866" y="7447595"/>
            <a:ext cx="283217" cy="198766"/>
          </a:xfrm>
          <a:prstGeom prst="rect">
            <a:avLst/>
          </a:prstGeom>
        </p:spPr>
      </p:pic>
      <p:pic>
        <p:nvPicPr>
          <p:cNvPr id="9" name="Picture 9"/>
          <p:cNvPicPr>
            <a:picLocks noChangeAspect="1"/>
          </p:cNvPicPr>
          <p:nvPr/>
        </p:nvPicPr>
        <p:blipFill>
          <a:blip r:embed="rId7" cstate="print">
            <a:alphaModFix am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501941" y="6713761"/>
            <a:ext cx="283217" cy="198766"/>
          </a:xfrm>
          <a:prstGeom prst="rect">
            <a:avLst/>
          </a:prstGeom>
        </p:spPr>
      </p:pic>
      <p:pic>
        <p:nvPicPr>
          <p:cNvPr id="10" name="Picture 10"/>
          <p:cNvPicPr>
            <a:picLocks noChangeAspect="1"/>
          </p:cNvPicPr>
          <p:nvPr/>
        </p:nvPicPr>
        <p:blipFill>
          <a:blip r:embed="rId7" cstate="print">
            <a:alphaModFix am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925148" y="7447595"/>
            <a:ext cx="283217" cy="198766"/>
          </a:xfrm>
          <a:prstGeom prst="rect">
            <a:avLst/>
          </a:prstGeom>
        </p:spPr>
      </p:pic>
      <p:sp>
        <p:nvSpPr>
          <p:cNvPr id="12" name="TextBox 12"/>
          <p:cNvSpPr txBox="1"/>
          <p:nvPr/>
        </p:nvSpPr>
        <p:spPr>
          <a:xfrm>
            <a:off x="1870310" y="618394"/>
            <a:ext cx="13438885" cy="577081"/>
          </a:xfrm>
          <a:prstGeom prst="rect">
            <a:avLst/>
          </a:prstGeom>
        </p:spPr>
        <p:txBody>
          <a:bodyPr wrap="square" lIns="0" tIns="0" rIns="0" bIns="0" rtlCol="0" anchor="t">
            <a:spAutoFit/>
          </a:bodyPr>
          <a:lstStyle/>
          <a:p>
            <a:pPr defTabSz="1300460" hangingPunct="1">
              <a:lnSpc>
                <a:spcPts val="4471"/>
              </a:lnSpc>
              <a:spcBef>
                <a:spcPct val="0"/>
              </a:spcBef>
              <a:defRPr/>
            </a:pPr>
            <a:r>
              <a:rPr lang="lv-LV" sz="3982" kern="1200" spc="101" dirty="0">
                <a:solidFill>
                  <a:srgbClr val="00434E"/>
                </a:solidFill>
                <a:latin typeface="Verdana" panose="020B0604030504040204" pitchFamily="34" charset="0"/>
                <a:ea typeface="Verdana" panose="020B0604030504040204" pitchFamily="34" charset="0"/>
                <a:cs typeface="Times New Roman" panose="02020603050405020304" pitchFamily="18" charset="0"/>
              </a:rPr>
              <a:t>PILNS ATBALSTA CIKLS</a:t>
            </a:r>
          </a:p>
        </p:txBody>
      </p:sp>
      <p:sp>
        <p:nvSpPr>
          <p:cNvPr id="13" name="TextBox 13"/>
          <p:cNvSpPr txBox="1"/>
          <p:nvPr/>
        </p:nvSpPr>
        <p:spPr>
          <a:xfrm>
            <a:off x="1674305" y="2133384"/>
            <a:ext cx="4416481" cy="643189"/>
          </a:xfrm>
          <a:prstGeom prst="rect">
            <a:avLst/>
          </a:prstGeom>
        </p:spPr>
        <p:txBody>
          <a:bodyPr lIns="0" tIns="0" rIns="0" bIns="0" rtlCol="0" anchor="t">
            <a:spAutoFit/>
          </a:bodyPr>
          <a:lstStyle/>
          <a:p>
            <a:pPr defTabSz="1300460" hangingPunct="1">
              <a:lnSpc>
                <a:spcPts val="2987"/>
              </a:lnSpc>
              <a:defRPr/>
            </a:pPr>
            <a:r>
              <a:rPr lang="lv-LV" sz="1991" kern="1200" spc="100" dirty="0">
                <a:solidFill>
                  <a:srgbClr val="00434E"/>
                </a:solidFill>
                <a:latin typeface="+mn-lt"/>
                <a:ea typeface="+mn-ea"/>
                <a:cs typeface="Times New Roman" panose="02020603050405020304" pitchFamily="18" charset="0"/>
              </a:rPr>
              <a:t>PROCESU </a:t>
            </a:r>
            <a:r>
              <a:rPr lang="lv-LV" sz="1991" kern="1200" spc="100" dirty="0">
                <a:solidFill>
                  <a:srgbClr val="00434E"/>
                </a:solidFill>
                <a:latin typeface="+mn-lt"/>
                <a:ea typeface="Verdana" panose="020B0604030504040204" pitchFamily="34" charset="0"/>
                <a:cs typeface="Times New Roman" panose="02020603050405020304" pitchFamily="18" charset="0"/>
              </a:rPr>
              <a:t>DIGITALIZĀCIJA</a:t>
            </a:r>
          </a:p>
          <a:p>
            <a:pPr algn="l" defTabSz="1300460" hangingPunct="1">
              <a:lnSpc>
                <a:spcPts val="2276"/>
              </a:lnSpc>
              <a:defRPr/>
            </a:pP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Granti jauniem IT risinājumiem </a:t>
            </a:r>
          </a:p>
        </p:txBody>
      </p:sp>
      <p:sp>
        <p:nvSpPr>
          <p:cNvPr id="14" name="TextBox 14"/>
          <p:cNvSpPr txBox="1"/>
          <p:nvPr/>
        </p:nvSpPr>
        <p:spPr>
          <a:xfrm>
            <a:off x="7026679" y="1544240"/>
            <a:ext cx="3516604" cy="943463"/>
          </a:xfrm>
          <a:prstGeom prst="rect">
            <a:avLst/>
          </a:prstGeom>
        </p:spPr>
        <p:txBody>
          <a:bodyPr wrap="square" lIns="0" tIns="0" rIns="0" bIns="0" rtlCol="0" anchor="t">
            <a:spAutoFit/>
          </a:bodyPr>
          <a:lstStyle/>
          <a:p>
            <a:pPr defTabSz="1300460" hangingPunct="1">
              <a:lnSpc>
                <a:spcPts val="2987"/>
              </a:lnSpc>
              <a:defRPr/>
            </a:pPr>
            <a:r>
              <a:rPr lang="lv-LV" sz="1991"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rPr>
              <a:t>PRASMES</a:t>
            </a:r>
            <a:endParaRPr lang="lv-LV" sz="1600"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endParaRPr>
          </a:p>
          <a:p>
            <a:pPr algn="l" defTabSz="1300460" hangingPunct="1">
              <a:lnSpc>
                <a:spcPts val="2276"/>
              </a:lnSpc>
              <a:defRPr/>
            </a:pP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Uzņēmumu un to darbinieku digitālo prasmju pilnveidošana</a:t>
            </a:r>
          </a:p>
        </p:txBody>
      </p:sp>
      <p:sp>
        <p:nvSpPr>
          <p:cNvPr id="15" name="TextBox 15"/>
          <p:cNvSpPr txBox="1"/>
          <p:nvPr/>
        </p:nvSpPr>
        <p:spPr>
          <a:xfrm>
            <a:off x="906919" y="4335778"/>
            <a:ext cx="3610975" cy="938142"/>
          </a:xfrm>
          <a:prstGeom prst="rect">
            <a:avLst/>
          </a:prstGeom>
        </p:spPr>
        <p:txBody>
          <a:bodyPr wrap="square" lIns="0" tIns="0" rIns="0" bIns="0" rtlCol="0" anchor="t">
            <a:spAutoFit/>
          </a:bodyPr>
          <a:lstStyle/>
          <a:p>
            <a:pPr defTabSz="1300460" hangingPunct="1">
              <a:lnSpc>
                <a:spcPts val="2987"/>
              </a:lnSpc>
              <a:defRPr/>
            </a:pPr>
            <a:r>
              <a:rPr lang="lv-LV" sz="1991"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rPr>
              <a:t>INDUSTRIJA 4.0</a:t>
            </a:r>
          </a:p>
          <a:p>
            <a:pPr algn="r" defTabSz="1300460" hangingPunct="1">
              <a:lnSpc>
                <a:spcPts val="2276"/>
              </a:lnSpc>
              <a:defRPr/>
            </a:pP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Finanšu instrumenti rūpniecības un pakalpojumu sniegšanas sektoram</a:t>
            </a:r>
          </a:p>
        </p:txBody>
      </p:sp>
      <p:sp>
        <p:nvSpPr>
          <p:cNvPr id="16" name="TextBox 16"/>
          <p:cNvSpPr txBox="1"/>
          <p:nvPr/>
        </p:nvSpPr>
        <p:spPr>
          <a:xfrm>
            <a:off x="13245974" y="4270091"/>
            <a:ext cx="3245998" cy="1359346"/>
          </a:xfrm>
          <a:prstGeom prst="rect">
            <a:avLst/>
          </a:prstGeom>
        </p:spPr>
        <p:txBody>
          <a:bodyPr lIns="0" tIns="0" rIns="0" bIns="0" rtlCol="0" anchor="t">
            <a:spAutoFit/>
          </a:bodyPr>
          <a:lstStyle/>
          <a:p>
            <a:pPr defTabSz="1300460" hangingPunct="1">
              <a:lnSpc>
                <a:spcPts val="2987"/>
              </a:lnSpc>
              <a:defRPr/>
            </a:pPr>
            <a:r>
              <a:rPr lang="en-US" sz="1991"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rPr>
              <a:t>UZŅĒMĒJDARĪBAS VIDE</a:t>
            </a:r>
            <a:endParaRPr lang="en-US" sz="1800"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endParaRPr>
          </a:p>
          <a:p>
            <a:pPr algn="l" defTabSz="1300460" hangingPunct="1">
              <a:lnSpc>
                <a:spcPts val="2276"/>
              </a:lnSpc>
              <a:defRPr/>
            </a:pP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a:t>
            </a: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e</a:t>
            </a: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a:t>
            </a: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čeki</a:t>
            </a: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 </a:t>
            </a: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e-pavadzīmes;</a:t>
            </a: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 </a:t>
            </a: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e-</a:t>
            </a:r>
            <a:r>
              <a:rPr lang="lv-LV" sz="1400" b="0" kern="1200" spc="75" dirty="0" err="1">
                <a:solidFill>
                  <a:srgbClr val="00434E"/>
                </a:solidFill>
                <a:latin typeface="Verdana" panose="020B0604030504040204" pitchFamily="34" charset="0"/>
                <a:ea typeface="Verdana" panose="020B0604030504040204" pitchFamily="34" charset="0"/>
                <a:cs typeface="Times New Roman" panose="02020603050405020304" pitchFamily="18" charset="0"/>
              </a:rPr>
              <a:t>cmr</a:t>
            </a: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a:t>
            </a: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 LIAA, BVKB)</a:t>
            </a:r>
          </a:p>
        </p:txBody>
      </p:sp>
      <p:sp>
        <p:nvSpPr>
          <p:cNvPr id="17" name="TextBox 17"/>
          <p:cNvSpPr txBox="1"/>
          <p:nvPr/>
        </p:nvSpPr>
        <p:spPr>
          <a:xfrm>
            <a:off x="12066754" y="2216821"/>
            <a:ext cx="3699135" cy="1412631"/>
          </a:xfrm>
          <a:prstGeom prst="rect">
            <a:avLst/>
          </a:prstGeom>
        </p:spPr>
        <p:txBody>
          <a:bodyPr lIns="0" tIns="0" rIns="0" bIns="0" rtlCol="0" anchor="t">
            <a:spAutoFit/>
          </a:bodyPr>
          <a:lstStyle/>
          <a:p>
            <a:pPr defTabSz="1300460" hangingPunct="1">
              <a:lnSpc>
                <a:spcPts val="2987"/>
              </a:lnSpc>
              <a:defRPr/>
            </a:pPr>
            <a:r>
              <a:rPr lang="en-US" sz="1991"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rPr>
              <a:t>JAUNI DIGITĀLI PRODUKTI UN PAKALPOJUMI</a:t>
            </a:r>
            <a:endParaRPr lang="en-US" sz="1800" kern="1200" spc="100" dirty="0">
              <a:solidFill>
                <a:srgbClr val="00434E"/>
              </a:solidFill>
              <a:latin typeface="Verdana" panose="020B0604030504040204" pitchFamily="34" charset="0"/>
              <a:ea typeface="Verdana" panose="020B0604030504040204" pitchFamily="34" charset="0"/>
              <a:cs typeface="Times New Roman" panose="02020603050405020304" pitchFamily="18" charset="0"/>
            </a:endParaRPr>
          </a:p>
          <a:p>
            <a:pPr algn="l" defTabSz="1300460" hangingPunct="1">
              <a:lnSpc>
                <a:spcPts val="2276"/>
              </a:lnSpc>
              <a:defRPr/>
            </a:pPr>
            <a:r>
              <a:rPr lang="lv-LV"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Granti inovatīvu produktu attīstībai</a:t>
            </a:r>
            <a:endPar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8" name="TextBox 18"/>
          <p:cNvSpPr txBox="1"/>
          <p:nvPr/>
        </p:nvSpPr>
        <p:spPr>
          <a:xfrm>
            <a:off x="6071149" y="7864568"/>
            <a:ext cx="4419963" cy="643189"/>
          </a:xfrm>
          <a:prstGeom prst="rect">
            <a:avLst/>
          </a:prstGeom>
        </p:spPr>
        <p:txBody>
          <a:bodyPr wrap="square" lIns="0" tIns="0" rIns="0" bIns="0" rtlCol="0" anchor="t">
            <a:spAutoFit/>
          </a:bodyPr>
          <a:lstStyle/>
          <a:p>
            <a:pPr defTabSz="1300460" hangingPunct="1">
              <a:lnSpc>
                <a:spcPts val="2987"/>
              </a:lnSpc>
              <a:defRPr/>
            </a:pP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EDIC</a:t>
            </a:r>
          </a:p>
          <a:p>
            <a:pPr defTabSz="1300460" hangingPunct="1">
              <a:lnSpc>
                <a:spcPts val="2276"/>
              </a:lnSpc>
              <a:defRPr/>
            </a:pPr>
            <a:r>
              <a:rPr lang="en-US" sz="1400" b="0" kern="1200" spc="75" dirty="0">
                <a:solidFill>
                  <a:srgbClr val="00434E"/>
                </a:solidFill>
                <a:latin typeface="Verdana" panose="020B0604030504040204" pitchFamily="34" charset="0"/>
                <a:ea typeface="Verdana" panose="020B0604030504040204" pitchFamily="34" charset="0"/>
                <a:cs typeface="Times New Roman" panose="02020603050405020304" pitchFamily="18" charset="0"/>
              </a:rPr>
              <a:t>EIROPAS DIGITĀLAIS INOVĀCIJU CENTRS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E39431-EF90-C274-F254-06576492A54D}"/>
              </a:ext>
            </a:extLst>
          </p:cNvPr>
          <p:cNvSpPr/>
          <p:nvPr/>
        </p:nvSpPr>
        <p:spPr>
          <a:xfrm>
            <a:off x="445842" y="252199"/>
            <a:ext cx="16448577" cy="8960383"/>
          </a:xfrm>
          <a:prstGeom prst="rect">
            <a:avLst/>
          </a:prstGeom>
          <a:solidFill>
            <a:srgbClr val="59AD9F">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EEEA4228-E472-6830-B8FC-966F00F40CDE}"/>
              </a:ext>
            </a:extLst>
          </p:cNvPr>
          <p:cNvSpPr txBox="1"/>
          <p:nvPr/>
        </p:nvSpPr>
        <p:spPr>
          <a:xfrm>
            <a:off x="1850295" y="3146642"/>
            <a:ext cx="11610405" cy="880241"/>
          </a:xfrm>
          <a:prstGeom prst="rect">
            <a:avLst/>
          </a:prstGeom>
          <a:noFill/>
        </p:spPr>
        <p:txBody>
          <a:bodyPr wrap="square">
            <a:spAutoFit/>
          </a:bodyPr>
          <a:lstStyle/>
          <a:p>
            <a:pPr defTabSz="584170">
              <a:defRPr/>
            </a:pPr>
            <a:r>
              <a:rPr lang="lv-LV" sz="5120" dirty="0">
                <a:solidFill>
                  <a:srgbClr val="00434E"/>
                </a:solidFill>
                <a:latin typeface="Verdana" panose="020B0604030504040204" pitchFamily="34" charset="0"/>
                <a:ea typeface="Verdana" panose="020B0604030504040204" pitchFamily="34" charset="0"/>
              </a:rPr>
              <a:t>DIGITĀLĀ TRANSFORMĀCIJA</a:t>
            </a:r>
            <a:endParaRPr lang="en-LV" sz="5120" dirty="0">
              <a:solidFill>
                <a:srgbClr val="00434E"/>
              </a:solidFill>
              <a:latin typeface="Verdana" panose="020B0604030504040204" pitchFamily="34" charset="0"/>
              <a:ea typeface="Verdana" panose="020B0604030504040204" pitchFamily="34" charset="0"/>
            </a:endParaRPr>
          </a:p>
        </p:txBody>
      </p:sp>
      <p:cxnSp>
        <p:nvCxnSpPr>
          <p:cNvPr id="7" name="Straight Connector 6">
            <a:extLst>
              <a:ext uri="{FF2B5EF4-FFF2-40B4-BE49-F238E27FC236}">
                <a16:creationId xmlns:a16="http://schemas.microsoft.com/office/drawing/2014/main" id="{FC7A0FFB-C37D-8536-D927-2994E00FC4F3}"/>
              </a:ext>
            </a:extLst>
          </p:cNvPr>
          <p:cNvCxnSpPr/>
          <p:nvPr/>
        </p:nvCxnSpPr>
        <p:spPr>
          <a:xfrm>
            <a:off x="9620834" y="541018"/>
            <a:ext cx="0" cy="7470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C42C17D6-1CF6-79AD-2027-6E243A9DE1FC}"/>
              </a:ext>
            </a:extLst>
          </p:cNvPr>
          <p:cNvGraphicFramePr/>
          <p:nvPr>
            <p:extLst>
              <p:ext uri="{D42A27DB-BD31-4B8C-83A1-F6EECF244321}">
                <p14:modId xmlns:p14="http://schemas.microsoft.com/office/powerpoint/2010/main" val="1166802875"/>
              </p:ext>
            </p:extLst>
          </p:nvPr>
        </p:nvGraphicFramePr>
        <p:xfrm>
          <a:off x="1219488" y="3143039"/>
          <a:ext cx="14713024" cy="5735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6F505B4-1226-41FA-F40D-C904A620DA04}"/>
              </a:ext>
            </a:extLst>
          </p:cNvPr>
          <p:cNvSpPr txBox="1"/>
          <p:nvPr/>
        </p:nvSpPr>
        <p:spPr>
          <a:xfrm>
            <a:off x="4202154" y="6456058"/>
            <a:ext cx="2581835" cy="461665"/>
          </a:xfrm>
          <a:prstGeom prst="rect">
            <a:avLst/>
          </a:prstGeom>
          <a:noFill/>
        </p:spPr>
        <p:txBody>
          <a:bodyPr wrap="square">
            <a:spAutoFit/>
          </a:bodyPr>
          <a:lstStyle/>
          <a:p>
            <a:pPr lvl="0" algn="ctr"/>
            <a:r>
              <a:rPr lang="lv-LV" sz="1200" dirty="0">
                <a:solidFill>
                  <a:schemeClr val="bg1"/>
                </a:solidFill>
                <a:latin typeface="Verdana" panose="020B0604030504040204" pitchFamily="34" charset="0"/>
                <a:ea typeface="Verdana" panose="020B0604030504040204" pitchFamily="34" charset="0"/>
              </a:rPr>
              <a:t>ar priekšnosacījumiem atbalsta saņemšanai</a:t>
            </a:r>
            <a:endParaRPr lang="lv-LV" sz="1200" dirty="0">
              <a:solidFill>
                <a:schemeClr val="bg1"/>
              </a:solidFill>
            </a:endParaRPr>
          </a:p>
        </p:txBody>
      </p:sp>
      <p:sp>
        <p:nvSpPr>
          <p:cNvPr id="12" name="TextBox 11">
            <a:extLst>
              <a:ext uri="{FF2B5EF4-FFF2-40B4-BE49-F238E27FC236}">
                <a16:creationId xmlns:a16="http://schemas.microsoft.com/office/drawing/2014/main" id="{D4E69F5B-53EF-E43B-CA8C-B583CE5AFABE}"/>
              </a:ext>
            </a:extLst>
          </p:cNvPr>
          <p:cNvSpPr txBox="1"/>
          <p:nvPr/>
        </p:nvSpPr>
        <p:spPr>
          <a:xfrm>
            <a:off x="7553189" y="5387115"/>
            <a:ext cx="2581835" cy="1077218"/>
          </a:xfrm>
          <a:prstGeom prst="rect">
            <a:avLst/>
          </a:prstGeom>
          <a:noFill/>
        </p:spPr>
        <p:txBody>
          <a:bodyPr wrap="square">
            <a:spAutoFit/>
          </a:bodyPr>
          <a:lstStyle/>
          <a:p>
            <a:pPr lvl="0" algn="ctr"/>
            <a:r>
              <a:rPr lang="lv-LV" sz="1600" dirty="0">
                <a:solidFill>
                  <a:schemeClr val="bg1"/>
                </a:solidFill>
                <a:latin typeface="Verdana" panose="020B0604030504040204" pitchFamily="34" charset="0"/>
                <a:ea typeface="Verdana" panose="020B0604030504040204" pitchFamily="34" charset="0"/>
              </a:rPr>
              <a:t>ĪSTENOTS DIGITĀLĀS  TRANSFORMĀCIJAS </a:t>
            </a:r>
          </a:p>
          <a:p>
            <a:pPr lvl="0" algn="ctr"/>
            <a:r>
              <a:rPr lang="lv-LV" sz="1600" dirty="0">
                <a:solidFill>
                  <a:schemeClr val="bg1"/>
                </a:solidFill>
                <a:latin typeface="Verdana" panose="020B0604030504040204" pitchFamily="34" charset="0"/>
                <a:ea typeface="Verdana" panose="020B0604030504040204" pitchFamily="34" charset="0"/>
              </a:rPr>
              <a:t>PROJEKTS</a:t>
            </a:r>
          </a:p>
        </p:txBody>
      </p:sp>
      <p:sp>
        <p:nvSpPr>
          <p:cNvPr id="18" name="TextBox 17">
            <a:extLst>
              <a:ext uri="{FF2B5EF4-FFF2-40B4-BE49-F238E27FC236}">
                <a16:creationId xmlns:a16="http://schemas.microsoft.com/office/drawing/2014/main" id="{DADA5805-F575-3422-C02F-423FB8163FD9}"/>
              </a:ext>
            </a:extLst>
          </p:cNvPr>
          <p:cNvSpPr txBox="1"/>
          <p:nvPr/>
        </p:nvSpPr>
        <p:spPr>
          <a:xfrm>
            <a:off x="10521847" y="5519719"/>
            <a:ext cx="2338849" cy="724365"/>
          </a:xfrm>
          <a:prstGeom prst="rect">
            <a:avLst/>
          </a:prstGeom>
          <a:noFill/>
        </p:spPr>
        <p:txBody>
          <a:bodyPr wrap="square">
            <a:spAutoFit/>
          </a:bodyPr>
          <a:lstStyle/>
          <a:p>
            <a:pPr lvl="0" algn="ctr"/>
            <a:r>
              <a:rPr lang="lv-LV" sz="1707" dirty="0">
                <a:solidFill>
                  <a:schemeClr val="bg1"/>
                </a:solidFill>
                <a:latin typeface="Verdana" panose="020B0604030504040204" pitchFamily="34" charset="0"/>
                <a:ea typeface="Verdana" panose="020B0604030504040204" pitchFamily="34" charset="0"/>
              </a:rPr>
              <a:t>ATZINUMS:</a:t>
            </a:r>
          </a:p>
          <a:p>
            <a:pPr lvl="0" algn="ctr"/>
            <a:r>
              <a:rPr lang="lv-LV" sz="1200" dirty="0">
                <a:solidFill>
                  <a:schemeClr val="bg1"/>
                </a:solidFill>
                <a:latin typeface="Verdana" panose="020B0604030504040204" pitchFamily="34" charset="0"/>
                <a:ea typeface="Verdana" panose="020B0604030504040204" pitchFamily="34" charset="0"/>
              </a:rPr>
              <a:t>par digitālās ceļa kartes priekšnosacījumu izpildi</a:t>
            </a:r>
          </a:p>
        </p:txBody>
      </p:sp>
      <p:sp>
        <p:nvSpPr>
          <p:cNvPr id="21" name="TextBox 20">
            <a:extLst>
              <a:ext uri="{FF2B5EF4-FFF2-40B4-BE49-F238E27FC236}">
                <a16:creationId xmlns:a16="http://schemas.microsoft.com/office/drawing/2014/main" id="{ED02C121-4094-894E-EFAE-3A14D4881914}"/>
              </a:ext>
            </a:extLst>
          </p:cNvPr>
          <p:cNvSpPr txBox="1"/>
          <p:nvPr/>
        </p:nvSpPr>
        <p:spPr>
          <a:xfrm>
            <a:off x="13629461" y="5676257"/>
            <a:ext cx="1990320" cy="355034"/>
          </a:xfrm>
          <a:prstGeom prst="rect">
            <a:avLst/>
          </a:prstGeom>
          <a:noFill/>
        </p:spPr>
        <p:txBody>
          <a:bodyPr wrap="square">
            <a:spAutoFit/>
          </a:bodyPr>
          <a:lstStyle/>
          <a:p>
            <a:pPr lvl="0"/>
            <a:r>
              <a:rPr lang="lv-LV" sz="1707" dirty="0">
                <a:solidFill>
                  <a:schemeClr val="bg1"/>
                </a:solidFill>
                <a:latin typeface="Verdana" panose="020B0604030504040204" pitchFamily="34" charset="0"/>
                <a:ea typeface="Verdana" panose="020B0604030504040204" pitchFamily="34" charset="0"/>
              </a:rPr>
              <a:t>ATBALSTS</a:t>
            </a:r>
          </a:p>
        </p:txBody>
      </p:sp>
      <p:pic>
        <p:nvPicPr>
          <p:cNvPr id="3" name="Picture 2">
            <a:extLst>
              <a:ext uri="{FF2B5EF4-FFF2-40B4-BE49-F238E27FC236}">
                <a16:creationId xmlns:a16="http://schemas.microsoft.com/office/drawing/2014/main" id="{C2650104-731C-61E8-80D4-419AAFB9F243}"/>
              </a:ext>
            </a:extLst>
          </p:cNvPr>
          <p:cNvPicPr>
            <a:picLocks noChangeAspect="1"/>
          </p:cNvPicPr>
          <p:nvPr/>
        </p:nvPicPr>
        <p:blipFill>
          <a:blip r:embed="rId8"/>
          <a:stretch>
            <a:fillRect/>
          </a:stretch>
        </p:blipFill>
        <p:spPr>
          <a:xfrm>
            <a:off x="15003408" y="1"/>
            <a:ext cx="1232747" cy="1368213"/>
          </a:xfrm>
          <a:prstGeom prst="rect">
            <a:avLst/>
          </a:prstGeom>
        </p:spPr>
      </p:pic>
    </p:spTree>
    <p:extLst>
      <p:ext uri="{BB962C8B-B14F-4D97-AF65-F5344CB8AC3E}">
        <p14:creationId xmlns:p14="http://schemas.microsoft.com/office/powerpoint/2010/main" val="246972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B25C4B-0559-3135-3FD6-EA1EA6373F5A}"/>
              </a:ext>
            </a:extLst>
          </p:cNvPr>
          <p:cNvSpPr/>
          <p:nvPr/>
        </p:nvSpPr>
        <p:spPr>
          <a:xfrm>
            <a:off x="7813491" y="2365173"/>
            <a:ext cx="8281913" cy="4999380"/>
          </a:xfrm>
          <a:prstGeom prst="rect">
            <a:avLst/>
          </a:prstGeom>
          <a:solidFill>
            <a:srgbClr val="9BC2C7">
              <a:alpha val="26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3413"/>
          </a:p>
        </p:txBody>
      </p:sp>
      <p:sp>
        <p:nvSpPr>
          <p:cNvPr id="4" name="Content Placeholder 2">
            <a:extLst>
              <a:ext uri="{FF2B5EF4-FFF2-40B4-BE49-F238E27FC236}">
                <a16:creationId xmlns:a16="http://schemas.microsoft.com/office/drawing/2014/main" id="{D95C3CDA-650C-467C-FB0F-770545BDC259}"/>
              </a:ext>
            </a:extLst>
          </p:cNvPr>
          <p:cNvSpPr txBox="1">
            <a:spLocks/>
          </p:cNvSpPr>
          <p:nvPr/>
        </p:nvSpPr>
        <p:spPr>
          <a:xfrm>
            <a:off x="8690126" y="-13616"/>
            <a:ext cx="8669602" cy="9497859"/>
          </a:xfrm>
          <a:prstGeom prst="rect">
            <a:avLst/>
          </a:prstGeom>
        </p:spPr>
        <p:txBody>
          <a:bodyPr vert="horz" lIns="130044" tIns="65023" rIns="130044" bIns="6502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3982"/>
          </a:p>
        </p:txBody>
      </p:sp>
      <p:sp>
        <p:nvSpPr>
          <p:cNvPr id="34" name="TextBox 33">
            <a:extLst>
              <a:ext uri="{FF2B5EF4-FFF2-40B4-BE49-F238E27FC236}">
                <a16:creationId xmlns:a16="http://schemas.microsoft.com/office/drawing/2014/main" id="{0CD4E1E1-F06E-8209-3B58-4581816EA17A}"/>
              </a:ext>
            </a:extLst>
          </p:cNvPr>
          <p:cNvSpPr txBox="1"/>
          <p:nvPr/>
        </p:nvSpPr>
        <p:spPr>
          <a:xfrm>
            <a:off x="2122499" y="1386115"/>
            <a:ext cx="14341858" cy="584775"/>
          </a:xfrm>
          <a:prstGeom prst="rect">
            <a:avLst/>
          </a:prstGeom>
          <a:noFill/>
        </p:spPr>
        <p:txBody>
          <a:bodyPr wrap="square">
            <a:spAutoFit/>
          </a:bodyPr>
          <a:lstStyle/>
          <a:p>
            <a:pPr algn="l" defTabSz="584140">
              <a:defRPr/>
            </a:pPr>
            <a:r>
              <a:rPr lang="lv-LV" sz="3200" dirty="0">
                <a:solidFill>
                  <a:srgbClr val="00434E"/>
                </a:solidFill>
                <a:latin typeface="Verdana" panose="020B0604030504040204" pitchFamily="34" charset="0"/>
                <a:ea typeface="Verdana" panose="020B0604030504040204" pitchFamily="34" charset="0"/>
              </a:rPr>
              <a:t>EIROPAS DIGITĀLO INOVĀCIJU CENTRU ATBALSTS</a:t>
            </a:r>
            <a:endParaRPr lang="en-LV" sz="3200" dirty="0">
              <a:solidFill>
                <a:srgbClr val="00434E"/>
              </a:solidFill>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id="{290ABF6B-84AE-19BA-F7E0-719749333919}"/>
              </a:ext>
            </a:extLst>
          </p:cNvPr>
          <p:cNvSpPr txBox="1"/>
          <p:nvPr/>
        </p:nvSpPr>
        <p:spPr>
          <a:xfrm>
            <a:off x="2032281" y="2863283"/>
            <a:ext cx="5569596" cy="757772"/>
          </a:xfrm>
          <a:prstGeom prst="rect">
            <a:avLst/>
          </a:prstGeom>
          <a:noFill/>
        </p:spPr>
        <p:txBody>
          <a:bodyPr wrap="square">
            <a:spAutoFit/>
          </a:bodyPr>
          <a:lstStyle/>
          <a:p>
            <a:pPr algn="l" defTabSz="1137844">
              <a:lnSpc>
                <a:spcPct val="90000"/>
              </a:lnSpc>
              <a:spcBef>
                <a:spcPct val="0"/>
              </a:spcBef>
              <a:spcAft>
                <a:spcPct val="10000"/>
              </a:spcAft>
            </a:pPr>
            <a:r>
              <a:rPr lang="lv-LV" sz="2276"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18 milj. EUR</a:t>
            </a:r>
          </a:p>
          <a:p>
            <a:pPr algn="l" defTabSz="1137844">
              <a:lnSpc>
                <a:spcPct val="90000"/>
              </a:lnSpc>
              <a:spcBef>
                <a:spcPct val="0"/>
              </a:spcBef>
              <a:spcAft>
                <a:spcPct val="10000"/>
              </a:spcAft>
            </a:pPr>
            <a:r>
              <a:rPr lang="lv-LV" sz="2276"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10 milj. EUR AF+8 milj. EUR ERAF</a:t>
            </a:r>
          </a:p>
        </p:txBody>
      </p:sp>
      <p:sp>
        <p:nvSpPr>
          <p:cNvPr id="40" name="TextBox 39">
            <a:extLst>
              <a:ext uri="{FF2B5EF4-FFF2-40B4-BE49-F238E27FC236}">
                <a16:creationId xmlns:a16="http://schemas.microsoft.com/office/drawing/2014/main" id="{DA19164A-F093-804A-7D8F-6E58E03ED8B9}"/>
              </a:ext>
            </a:extLst>
          </p:cNvPr>
          <p:cNvSpPr txBox="1"/>
          <p:nvPr/>
        </p:nvSpPr>
        <p:spPr>
          <a:xfrm>
            <a:off x="1928180" y="4030783"/>
            <a:ext cx="4839976" cy="1877437"/>
          </a:xfrm>
          <a:prstGeom prst="rect">
            <a:avLst/>
          </a:prstGeom>
          <a:noFill/>
        </p:spPr>
        <p:txBody>
          <a:bodyPr wrap="square">
            <a:spAutoFit/>
          </a:bodyPr>
          <a:lstStyle/>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dirty="0">
                <a:solidFill>
                  <a:schemeClr val="tx2">
                    <a:lumMod val="75000"/>
                  </a:schemeClr>
                </a:solidFill>
                <a:latin typeface="Verdana" panose="020B0604030504040204" pitchFamily="34" charset="0"/>
                <a:ea typeface="Verdana" panose="020B0604030504040204" pitchFamily="34" charset="0"/>
              </a:rPr>
              <a:t>Komersanti (MVU)</a:t>
            </a:r>
          </a:p>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dirty="0">
                <a:solidFill>
                  <a:schemeClr val="tx2">
                    <a:lumMod val="75000"/>
                  </a:schemeClr>
                </a:solidFill>
                <a:latin typeface="Verdana" panose="020B0604030504040204" pitchFamily="34" charset="0"/>
                <a:ea typeface="Verdana" panose="020B0604030504040204" pitchFamily="34" charset="0"/>
              </a:rPr>
              <a:t>Lielie komersanti</a:t>
            </a:r>
          </a:p>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Verdana" panose="020B0604030504040204" pitchFamily="34" charset="0"/>
                <a:ea typeface="Verdana" panose="020B0604030504040204" pitchFamily="34" charset="0"/>
              </a:rPr>
              <a:t>Biedrības, nodibinājumi</a:t>
            </a:r>
          </a:p>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Verdana" panose="020B0604030504040204" pitchFamily="34" charset="0"/>
                <a:ea typeface="Verdana" panose="020B0604030504040204" pitchFamily="34" charset="0"/>
              </a:rPr>
              <a:t>Publiskas personas vai tās institūcija, kapitālsabiedrība</a:t>
            </a:r>
          </a:p>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Verdana" panose="020B0604030504040204" pitchFamily="34" charset="0"/>
                <a:ea typeface="Verdana" panose="020B0604030504040204" pitchFamily="34" charset="0"/>
              </a:rPr>
              <a:t>Pētniecības organizācijas</a:t>
            </a:r>
          </a:p>
        </p:txBody>
      </p:sp>
      <p:sp>
        <p:nvSpPr>
          <p:cNvPr id="43" name="TextBox 42">
            <a:extLst>
              <a:ext uri="{FF2B5EF4-FFF2-40B4-BE49-F238E27FC236}">
                <a16:creationId xmlns:a16="http://schemas.microsoft.com/office/drawing/2014/main" id="{6D6C582B-3F6C-58AD-E645-E05FF67CD321}"/>
              </a:ext>
            </a:extLst>
          </p:cNvPr>
          <p:cNvSpPr txBox="1"/>
          <p:nvPr/>
        </p:nvSpPr>
        <p:spPr>
          <a:xfrm>
            <a:off x="8094731" y="2670666"/>
            <a:ext cx="7736560" cy="4678204"/>
          </a:xfrm>
          <a:prstGeom prst="rect">
            <a:avLst/>
          </a:prstGeom>
          <a:noFill/>
        </p:spPr>
        <p:txBody>
          <a:bodyPr wrap="square">
            <a:spAutoFit/>
          </a:bodyPr>
          <a:lstStyle/>
          <a:p>
            <a:pPr lvl="1" algn="just"/>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Granti / </a:t>
            </a:r>
            <a:r>
              <a:rPr lang="lv-LV" sz="2000" dirty="0" err="1">
                <a:solidFill>
                  <a:srgbClr val="00434E"/>
                </a:solidFill>
                <a:latin typeface="Verdana" panose="020B0604030504040204" pitchFamily="34" charset="0"/>
                <a:ea typeface="Verdana" panose="020B0604030504040204" pitchFamily="34" charset="0"/>
                <a:cs typeface="Verdana" panose="020B0604030504040204" pitchFamily="34" charset="0"/>
              </a:rPr>
              <a:t>Nefinanšu</a:t>
            </a: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 atbalsts</a:t>
            </a:r>
          </a:p>
          <a:p>
            <a:pPr lvl="1" algn="just"/>
            <a:endPar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endParaRPr>
          </a:p>
          <a:p>
            <a:pPr marL="285721" lvl="1" indent="-285721" algn="just">
              <a:buFontTx/>
              <a:buChar char="-"/>
            </a:pP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Atbalsta intensitāte – 100% </a:t>
            </a:r>
            <a:r>
              <a:rPr lang="lv-LV" sz="2000" i="1" dirty="0">
                <a:solidFill>
                  <a:srgbClr val="00434E"/>
                </a:solidFill>
                <a:latin typeface="Verdana" panose="020B0604030504040204" pitchFamily="34" charset="0"/>
                <a:ea typeface="Verdana" panose="020B0604030504040204" pitchFamily="34" charset="0"/>
                <a:cs typeface="Verdana" panose="020B0604030504040204" pitchFamily="34" charset="0"/>
              </a:rPr>
              <a:t>de minimis</a:t>
            </a:r>
          </a:p>
          <a:p>
            <a:pPr lvl="1" algn="just"/>
            <a:endPar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endParaRPr>
          </a:p>
          <a:p>
            <a:pPr lvl="1" algn="just"/>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Atbalstāmās izmaksas</a:t>
            </a:r>
          </a:p>
          <a:p>
            <a:pPr lvl="1" algn="just"/>
            <a:endPar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endParaRPr>
          </a:p>
          <a:p>
            <a:pPr marL="285721" lvl="1" indent="-285721" algn="just">
              <a:buFontTx/>
              <a:buChar char="-"/>
            </a:pP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digitālā brieduma testa veikšana</a:t>
            </a:r>
          </a:p>
          <a:p>
            <a:pPr marL="285721" lvl="1" indent="-285721" algn="just">
              <a:buFontTx/>
              <a:buChar char="-"/>
            </a:pP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digitālās attīstības ceļa kartes izstrāde</a:t>
            </a:r>
          </a:p>
          <a:p>
            <a:pPr marL="285721" lvl="1" indent="-285721" algn="just">
              <a:buFontTx/>
              <a:buChar char="-"/>
            </a:pP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atzinuma izstrāde</a:t>
            </a:r>
          </a:p>
          <a:p>
            <a:pPr marL="285721" lvl="1" indent="-285721" algn="just">
              <a:buFontTx/>
              <a:buChar char="-"/>
            </a:pP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komersantu digitālās transformācijas </a:t>
            </a:r>
            <a:r>
              <a:rPr lang="lv-LV" sz="2000" dirty="0" err="1">
                <a:solidFill>
                  <a:srgbClr val="00434E"/>
                </a:solidFill>
                <a:latin typeface="Verdana" panose="020B0604030504040204" pitchFamily="34" charset="0"/>
                <a:ea typeface="Verdana" panose="020B0604030504040204" pitchFamily="34" charset="0"/>
                <a:cs typeface="Verdana" panose="020B0604030504040204" pitchFamily="34" charset="0"/>
              </a:rPr>
              <a:t>mentorings</a:t>
            </a: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 konsultācijas</a:t>
            </a:r>
          </a:p>
          <a:p>
            <a:pPr marL="285721" lvl="1" indent="-285721" algn="just">
              <a:buFontTx/>
              <a:buChar char="-"/>
            </a:pPr>
            <a:r>
              <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rPr>
              <a:t>eksperimentēšanas, pilotēšanas un testēšanas darbības </a:t>
            </a:r>
            <a:r>
              <a:rPr lang="lv-LV" sz="1800" b="0" dirty="0">
                <a:solidFill>
                  <a:srgbClr val="00434E"/>
                </a:solidFill>
                <a:latin typeface="Verdana" panose="020B0604030504040204" pitchFamily="34" charset="0"/>
                <a:ea typeface="Verdana" panose="020B0604030504040204" pitchFamily="34" charset="0"/>
                <a:cs typeface="Verdana" panose="020B0604030504040204" pitchFamily="34" charset="0"/>
              </a:rPr>
              <a:t>(tehnoloģiskais pakalpojums līdz 20 tūkst. EUR)</a:t>
            </a:r>
          </a:p>
          <a:p>
            <a:pPr marL="285721" lvl="1" indent="-285721" algn="just">
              <a:buFontTx/>
              <a:buChar char="-"/>
            </a:pPr>
            <a:endPar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endParaRPr>
          </a:p>
          <a:p>
            <a:pPr defTabSz="1137844">
              <a:lnSpc>
                <a:spcPct val="90000"/>
              </a:lnSpc>
              <a:spcBef>
                <a:spcPct val="0"/>
              </a:spcBef>
              <a:spcAft>
                <a:spcPct val="10000"/>
              </a:spcAft>
            </a:pPr>
            <a:endParaRPr lang="lv-LV" sz="2000" dirty="0">
              <a:solidFill>
                <a:srgbClr val="00434E"/>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6" name="Laika grafiks" title="Laika grafiks">
            <a:extLst>
              <a:ext uri="{FF2B5EF4-FFF2-40B4-BE49-F238E27FC236}">
                <a16:creationId xmlns:a16="http://schemas.microsoft.com/office/drawing/2014/main" id="{7D4BF811-5350-699A-47F0-5033FA2E1E52}"/>
              </a:ext>
            </a:extLst>
          </p:cNvPr>
          <p:cNvGrpSpPr/>
          <p:nvPr/>
        </p:nvGrpSpPr>
        <p:grpSpPr>
          <a:xfrm>
            <a:off x="1128077" y="8626829"/>
            <a:ext cx="15681856" cy="860009"/>
            <a:chOff x="418011" y="5519804"/>
            <a:chExt cx="8560472" cy="865889"/>
          </a:xfrm>
        </p:grpSpPr>
        <p:grpSp>
          <p:nvGrpSpPr>
            <p:cNvPr id="67" name="Grupa 11" title="Laika grafiks">
              <a:extLst>
                <a:ext uri="{FF2B5EF4-FFF2-40B4-BE49-F238E27FC236}">
                  <a16:creationId xmlns:a16="http://schemas.microsoft.com/office/drawing/2014/main" id="{AF312BEB-29DA-1089-8791-1CA8541C8B12}"/>
                </a:ext>
              </a:extLst>
            </p:cNvPr>
            <p:cNvGrpSpPr/>
            <p:nvPr/>
          </p:nvGrpSpPr>
          <p:grpSpPr>
            <a:xfrm>
              <a:off x="418011" y="5519804"/>
              <a:ext cx="8560472" cy="165471"/>
              <a:chOff x="418011" y="3346265"/>
              <a:chExt cx="8560472" cy="165471"/>
            </a:xfrm>
          </p:grpSpPr>
          <p:cxnSp>
            <p:nvCxnSpPr>
              <p:cNvPr id="82" name="Taisnās bultiņas savienotājs 3">
                <a:extLst>
                  <a:ext uri="{FF2B5EF4-FFF2-40B4-BE49-F238E27FC236}">
                    <a16:creationId xmlns:a16="http://schemas.microsoft.com/office/drawing/2014/main" id="{0D6631BA-C868-5532-49D7-61AFF96625A8}"/>
                  </a:ext>
                </a:extLst>
              </p:cNvPr>
              <p:cNvCxnSpPr>
                <a:cxnSpLocks/>
              </p:cNvCxnSpPr>
              <p:nvPr/>
            </p:nvCxnSpPr>
            <p:spPr>
              <a:xfrm>
                <a:off x="418011" y="3429000"/>
                <a:ext cx="85604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Taisns savienotājs 29">
                <a:extLst>
                  <a:ext uri="{FF2B5EF4-FFF2-40B4-BE49-F238E27FC236}">
                    <a16:creationId xmlns:a16="http://schemas.microsoft.com/office/drawing/2014/main" id="{3EDD581B-7C8F-5C9F-A343-D495CB2FD457}"/>
                  </a:ext>
                </a:extLst>
              </p:cNvPr>
              <p:cNvCxnSpPr>
                <a:cxnSpLocks/>
              </p:cNvCxnSpPr>
              <p:nvPr/>
            </p:nvCxnSpPr>
            <p:spPr>
              <a:xfrm>
                <a:off x="106747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Taisns savienotājs 34">
                <a:extLst>
                  <a:ext uri="{FF2B5EF4-FFF2-40B4-BE49-F238E27FC236}">
                    <a16:creationId xmlns:a16="http://schemas.microsoft.com/office/drawing/2014/main" id="{AE67F663-AC6A-114B-92B4-209C4F691F7F}"/>
                  </a:ext>
                </a:extLst>
              </p:cNvPr>
              <p:cNvCxnSpPr>
                <a:cxnSpLocks/>
              </p:cNvCxnSpPr>
              <p:nvPr/>
            </p:nvCxnSpPr>
            <p:spPr>
              <a:xfrm>
                <a:off x="171486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5" name="Taisns savienotājs 35">
                <a:extLst>
                  <a:ext uri="{FF2B5EF4-FFF2-40B4-BE49-F238E27FC236}">
                    <a16:creationId xmlns:a16="http://schemas.microsoft.com/office/drawing/2014/main" id="{1CABE83C-E412-77FE-A810-483F75FECC4D}"/>
                  </a:ext>
                </a:extLst>
              </p:cNvPr>
              <p:cNvCxnSpPr>
                <a:cxnSpLocks/>
              </p:cNvCxnSpPr>
              <p:nvPr/>
            </p:nvCxnSpPr>
            <p:spPr>
              <a:xfrm>
                <a:off x="236226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6" name="Taisns savienotājs 36">
                <a:extLst>
                  <a:ext uri="{FF2B5EF4-FFF2-40B4-BE49-F238E27FC236}">
                    <a16:creationId xmlns:a16="http://schemas.microsoft.com/office/drawing/2014/main" id="{FD124CCB-343D-18E1-0511-42BB07C1DE52}"/>
                  </a:ext>
                </a:extLst>
              </p:cNvPr>
              <p:cNvCxnSpPr>
                <a:cxnSpLocks/>
              </p:cNvCxnSpPr>
              <p:nvPr/>
            </p:nvCxnSpPr>
            <p:spPr>
              <a:xfrm>
                <a:off x="300965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7" name="Taisns savienotājs 37">
                <a:extLst>
                  <a:ext uri="{FF2B5EF4-FFF2-40B4-BE49-F238E27FC236}">
                    <a16:creationId xmlns:a16="http://schemas.microsoft.com/office/drawing/2014/main" id="{863387E7-9B95-78E3-2453-B354DBDB4984}"/>
                  </a:ext>
                </a:extLst>
              </p:cNvPr>
              <p:cNvCxnSpPr>
                <a:cxnSpLocks/>
              </p:cNvCxnSpPr>
              <p:nvPr/>
            </p:nvCxnSpPr>
            <p:spPr>
              <a:xfrm>
                <a:off x="365704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8" name="Taisns savienotājs 38">
                <a:extLst>
                  <a:ext uri="{FF2B5EF4-FFF2-40B4-BE49-F238E27FC236}">
                    <a16:creationId xmlns:a16="http://schemas.microsoft.com/office/drawing/2014/main" id="{B3E2E911-1C15-32CC-527C-CEC79E383A9F}"/>
                  </a:ext>
                </a:extLst>
              </p:cNvPr>
              <p:cNvCxnSpPr>
                <a:cxnSpLocks/>
              </p:cNvCxnSpPr>
              <p:nvPr/>
            </p:nvCxnSpPr>
            <p:spPr>
              <a:xfrm>
                <a:off x="430443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9" name="Taisns savienotājs 44">
                <a:extLst>
                  <a:ext uri="{FF2B5EF4-FFF2-40B4-BE49-F238E27FC236}">
                    <a16:creationId xmlns:a16="http://schemas.microsoft.com/office/drawing/2014/main" id="{AE5FF3A8-0978-FDAC-E6A9-49785D278E25}"/>
                  </a:ext>
                </a:extLst>
              </p:cNvPr>
              <p:cNvCxnSpPr>
                <a:cxnSpLocks/>
              </p:cNvCxnSpPr>
              <p:nvPr/>
            </p:nvCxnSpPr>
            <p:spPr>
              <a:xfrm>
                <a:off x="495182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0" name="Taisns savienotājs 46">
                <a:extLst>
                  <a:ext uri="{FF2B5EF4-FFF2-40B4-BE49-F238E27FC236}">
                    <a16:creationId xmlns:a16="http://schemas.microsoft.com/office/drawing/2014/main" id="{558DDC90-471B-DE0E-E577-74CE9988E2FC}"/>
                  </a:ext>
                </a:extLst>
              </p:cNvPr>
              <p:cNvCxnSpPr>
                <a:cxnSpLocks/>
              </p:cNvCxnSpPr>
              <p:nvPr/>
            </p:nvCxnSpPr>
            <p:spPr>
              <a:xfrm>
                <a:off x="559922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1" name="Taisns savienotājs 49">
                <a:extLst>
                  <a:ext uri="{FF2B5EF4-FFF2-40B4-BE49-F238E27FC236}">
                    <a16:creationId xmlns:a16="http://schemas.microsoft.com/office/drawing/2014/main" id="{ED1C0AD9-83F1-A00C-97C9-9C8170268DCD}"/>
                  </a:ext>
                </a:extLst>
              </p:cNvPr>
              <p:cNvCxnSpPr>
                <a:cxnSpLocks/>
              </p:cNvCxnSpPr>
              <p:nvPr/>
            </p:nvCxnSpPr>
            <p:spPr>
              <a:xfrm>
                <a:off x="624661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2" name="Taisns savienotājs 50">
                <a:extLst>
                  <a:ext uri="{FF2B5EF4-FFF2-40B4-BE49-F238E27FC236}">
                    <a16:creationId xmlns:a16="http://schemas.microsoft.com/office/drawing/2014/main" id="{CCD21152-C5E7-8F3E-E815-3DA4EBCC08E4}"/>
                  </a:ext>
                </a:extLst>
              </p:cNvPr>
              <p:cNvCxnSpPr>
                <a:cxnSpLocks/>
              </p:cNvCxnSpPr>
              <p:nvPr/>
            </p:nvCxnSpPr>
            <p:spPr>
              <a:xfrm>
                <a:off x="689400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Taisns savienotājs 51">
                <a:extLst>
                  <a:ext uri="{FF2B5EF4-FFF2-40B4-BE49-F238E27FC236}">
                    <a16:creationId xmlns:a16="http://schemas.microsoft.com/office/drawing/2014/main" id="{5498C097-9C3D-41E1-108E-FB71FAD9792B}"/>
                  </a:ext>
                </a:extLst>
              </p:cNvPr>
              <p:cNvCxnSpPr>
                <a:cxnSpLocks/>
              </p:cNvCxnSpPr>
              <p:nvPr/>
            </p:nvCxnSpPr>
            <p:spPr>
              <a:xfrm>
                <a:off x="754139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4" name="Taisns savienotājs 52">
                <a:extLst>
                  <a:ext uri="{FF2B5EF4-FFF2-40B4-BE49-F238E27FC236}">
                    <a16:creationId xmlns:a16="http://schemas.microsoft.com/office/drawing/2014/main" id="{5E44DCA3-418B-EA3A-946C-452BA06DA6FD}"/>
                  </a:ext>
                </a:extLst>
              </p:cNvPr>
              <p:cNvCxnSpPr>
                <a:cxnSpLocks/>
              </p:cNvCxnSpPr>
              <p:nvPr/>
            </p:nvCxnSpPr>
            <p:spPr>
              <a:xfrm>
                <a:off x="818878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grpSp>
        <p:grpSp>
          <p:nvGrpSpPr>
            <p:cNvPr id="68" name="Grupa 12" title="Laika grafika teksts">
              <a:extLst>
                <a:ext uri="{FF2B5EF4-FFF2-40B4-BE49-F238E27FC236}">
                  <a16:creationId xmlns:a16="http://schemas.microsoft.com/office/drawing/2014/main" id="{5174E780-D022-4176-7F5E-02F3D4544C0E}"/>
                </a:ext>
              </a:extLst>
            </p:cNvPr>
            <p:cNvGrpSpPr/>
            <p:nvPr/>
          </p:nvGrpSpPr>
          <p:grpSpPr>
            <a:xfrm>
              <a:off x="782971" y="5786924"/>
              <a:ext cx="7903408" cy="598769"/>
              <a:chOff x="782971" y="5786924"/>
              <a:chExt cx="7903408" cy="598769"/>
            </a:xfrm>
          </p:grpSpPr>
          <p:sp>
            <p:nvSpPr>
              <p:cNvPr id="69" name="Tekstlodziņš 71">
                <a:extLst>
                  <a:ext uri="{FF2B5EF4-FFF2-40B4-BE49-F238E27FC236}">
                    <a16:creationId xmlns:a16="http://schemas.microsoft.com/office/drawing/2014/main" id="{4E654DD0-7223-D650-3D07-B59784BE64DE}"/>
                  </a:ext>
                </a:extLst>
              </p:cNvPr>
              <p:cNvSpPr txBox="1"/>
              <p:nvPr/>
            </p:nvSpPr>
            <p:spPr>
              <a:xfrm>
                <a:off x="782971" y="5817314"/>
                <a:ext cx="569010"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Janvāris</a:t>
                </a:r>
              </a:p>
              <a:p>
                <a:pPr algn="ctr" rtl="0"/>
                <a:endParaRPr lang="lv-LV" sz="1138">
                  <a:latin typeface="Verdana" panose="020B0604030504040204" pitchFamily="34" charset="0"/>
                  <a:ea typeface="Verdana" panose="020B0604030504040204" pitchFamily="34" charset="0"/>
                </a:endParaRPr>
              </a:p>
            </p:txBody>
          </p:sp>
          <p:sp>
            <p:nvSpPr>
              <p:cNvPr id="70" name="Tekstlodziņš 72">
                <a:extLst>
                  <a:ext uri="{FF2B5EF4-FFF2-40B4-BE49-F238E27FC236}">
                    <a16:creationId xmlns:a16="http://schemas.microsoft.com/office/drawing/2014/main" id="{DD1C284B-778B-8D02-2025-CFE98511E142}"/>
                  </a:ext>
                </a:extLst>
              </p:cNvPr>
              <p:cNvSpPr txBox="1"/>
              <p:nvPr/>
            </p:nvSpPr>
            <p:spPr>
              <a:xfrm>
                <a:off x="1432290" y="5817314"/>
                <a:ext cx="616241"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Februāris</a:t>
                </a:r>
              </a:p>
              <a:p>
                <a:pPr algn="ctr" rtl="0"/>
                <a:endParaRPr lang="lv-LV" sz="1422">
                  <a:latin typeface="Trebuchet MS" panose="020B0603020202020204" pitchFamily="34" charset="0"/>
                </a:endParaRPr>
              </a:p>
            </p:txBody>
          </p:sp>
          <p:sp>
            <p:nvSpPr>
              <p:cNvPr id="71" name="Tekstlodziņš 73">
                <a:extLst>
                  <a:ext uri="{FF2B5EF4-FFF2-40B4-BE49-F238E27FC236}">
                    <a16:creationId xmlns:a16="http://schemas.microsoft.com/office/drawing/2014/main" id="{E743E8FF-361E-2A69-9B07-C275CE919944}"/>
                  </a:ext>
                </a:extLst>
              </p:cNvPr>
              <p:cNvSpPr txBox="1"/>
              <p:nvPr/>
            </p:nvSpPr>
            <p:spPr>
              <a:xfrm>
                <a:off x="2158282"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Marts</a:t>
                </a:r>
              </a:p>
              <a:p>
                <a:pPr algn="ctr" rtl="0"/>
                <a:endParaRPr lang="lv-LV" sz="1422">
                  <a:latin typeface="Trebuchet MS" panose="020B0603020202020204" pitchFamily="34" charset="0"/>
                </a:endParaRPr>
              </a:p>
            </p:txBody>
          </p:sp>
          <p:sp>
            <p:nvSpPr>
              <p:cNvPr id="72" name="Tekstlodziņš 74">
                <a:extLst>
                  <a:ext uri="{FF2B5EF4-FFF2-40B4-BE49-F238E27FC236}">
                    <a16:creationId xmlns:a16="http://schemas.microsoft.com/office/drawing/2014/main" id="{9E13390B-C870-62C6-DDBE-92B5F913CC36}"/>
                  </a:ext>
                </a:extLst>
              </p:cNvPr>
              <p:cNvSpPr txBox="1"/>
              <p:nvPr/>
            </p:nvSpPr>
            <p:spPr>
              <a:xfrm>
                <a:off x="2805674"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Aprīlis</a:t>
                </a:r>
              </a:p>
              <a:p>
                <a:pPr algn="ctr" rtl="0"/>
                <a:endParaRPr lang="lv-LV" sz="1422">
                  <a:latin typeface="Trebuchet MS" panose="020B0603020202020204" pitchFamily="34" charset="0"/>
                </a:endParaRPr>
              </a:p>
            </p:txBody>
          </p:sp>
          <p:sp>
            <p:nvSpPr>
              <p:cNvPr id="73" name="Tekstlodziņš 100">
                <a:extLst>
                  <a:ext uri="{FF2B5EF4-FFF2-40B4-BE49-F238E27FC236}">
                    <a16:creationId xmlns:a16="http://schemas.microsoft.com/office/drawing/2014/main" id="{C2980DAA-E18F-A387-57FC-F6052D466FB2}"/>
                  </a:ext>
                </a:extLst>
              </p:cNvPr>
              <p:cNvSpPr txBox="1"/>
              <p:nvPr/>
            </p:nvSpPr>
            <p:spPr>
              <a:xfrm>
                <a:off x="3381966" y="5817314"/>
                <a:ext cx="569010"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Maijs</a:t>
                </a:r>
              </a:p>
              <a:p>
                <a:pPr algn="ctr" rtl="0"/>
                <a:endParaRPr lang="lv-LV" sz="1422">
                  <a:latin typeface="Trebuchet MS" panose="020B0603020202020204" pitchFamily="34" charset="0"/>
                </a:endParaRPr>
              </a:p>
            </p:txBody>
          </p:sp>
          <p:sp>
            <p:nvSpPr>
              <p:cNvPr id="74" name="Tekstlodziņš 101">
                <a:extLst>
                  <a:ext uri="{FF2B5EF4-FFF2-40B4-BE49-F238E27FC236}">
                    <a16:creationId xmlns:a16="http://schemas.microsoft.com/office/drawing/2014/main" id="{4CCF8D18-39CB-D373-AA47-5221CEE61F0E}"/>
                  </a:ext>
                </a:extLst>
              </p:cNvPr>
              <p:cNvSpPr txBox="1"/>
              <p:nvPr/>
            </p:nvSpPr>
            <p:spPr>
              <a:xfrm>
                <a:off x="4109885"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Jūnijs</a:t>
                </a:r>
              </a:p>
            </p:txBody>
          </p:sp>
          <p:sp>
            <p:nvSpPr>
              <p:cNvPr id="75" name="Tekstlodziņš 102">
                <a:extLst>
                  <a:ext uri="{FF2B5EF4-FFF2-40B4-BE49-F238E27FC236}">
                    <a16:creationId xmlns:a16="http://schemas.microsoft.com/office/drawing/2014/main" id="{41709A5A-91A7-EF72-D920-56B0C78D85C8}"/>
                  </a:ext>
                </a:extLst>
              </p:cNvPr>
              <p:cNvSpPr txBox="1"/>
              <p:nvPr/>
            </p:nvSpPr>
            <p:spPr>
              <a:xfrm>
                <a:off x="4757277"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Jūlijs</a:t>
                </a:r>
              </a:p>
              <a:p>
                <a:pPr algn="ctr" rtl="0"/>
                <a:endParaRPr lang="lv-LV" sz="1422">
                  <a:latin typeface="Trebuchet MS" panose="020B0603020202020204" pitchFamily="34" charset="0"/>
                </a:endParaRPr>
              </a:p>
            </p:txBody>
          </p:sp>
          <p:sp>
            <p:nvSpPr>
              <p:cNvPr id="76" name="Tekstlodziņš 103">
                <a:extLst>
                  <a:ext uri="{FF2B5EF4-FFF2-40B4-BE49-F238E27FC236}">
                    <a16:creationId xmlns:a16="http://schemas.microsoft.com/office/drawing/2014/main" id="{4778BF9C-CEA1-F1D7-0317-2DE9E5715B76}"/>
                  </a:ext>
                </a:extLst>
              </p:cNvPr>
              <p:cNvSpPr txBox="1"/>
              <p:nvPr/>
            </p:nvSpPr>
            <p:spPr>
              <a:xfrm>
                <a:off x="5222657" y="5805028"/>
                <a:ext cx="709684" cy="216318"/>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Augusts</a:t>
                </a:r>
              </a:p>
              <a:p>
                <a:pPr algn="ctr" rtl="0"/>
                <a:endParaRPr lang="lv-LV" sz="1422">
                  <a:latin typeface="Trebuchet MS" panose="020B0603020202020204" pitchFamily="34" charset="0"/>
                </a:endParaRPr>
              </a:p>
            </p:txBody>
          </p:sp>
          <p:sp>
            <p:nvSpPr>
              <p:cNvPr id="77" name="Tekstlodziņš 104">
                <a:extLst>
                  <a:ext uri="{FF2B5EF4-FFF2-40B4-BE49-F238E27FC236}">
                    <a16:creationId xmlns:a16="http://schemas.microsoft.com/office/drawing/2014/main" id="{E94A2C95-CEA7-862A-7540-1746F16B6263}"/>
                  </a:ext>
                </a:extLst>
              </p:cNvPr>
              <p:cNvSpPr txBox="1"/>
              <p:nvPr/>
            </p:nvSpPr>
            <p:spPr>
              <a:xfrm>
                <a:off x="5942158" y="5797182"/>
                <a:ext cx="706195" cy="276000"/>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Septembris</a:t>
                </a:r>
              </a:p>
              <a:p>
                <a:pPr algn="ctr" rtl="0"/>
                <a:endParaRPr lang="lv-LV" sz="1422">
                  <a:latin typeface="Trebuchet MS" panose="020B0603020202020204" pitchFamily="34" charset="0"/>
                </a:endParaRPr>
              </a:p>
            </p:txBody>
          </p:sp>
          <p:sp>
            <p:nvSpPr>
              <p:cNvPr id="78" name="Tekstlodziņš 105">
                <a:extLst>
                  <a:ext uri="{FF2B5EF4-FFF2-40B4-BE49-F238E27FC236}">
                    <a16:creationId xmlns:a16="http://schemas.microsoft.com/office/drawing/2014/main" id="{58A7A13A-00DD-A464-43BF-AE130FBCA01B}"/>
                  </a:ext>
                </a:extLst>
              </p:cNvPr>
              <p:cNvSpPr txBox="1"/>
              <p:nvPr/>
            </p:nvSpPr>
            <p:spPr>
              <a:xfrm>
                <a:off x="6699453" y="5786924"/>
                <a:ext cx="569007" cy="27972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Oktobris</a:t>
                </a:r>
              </a:p>
              <a:p>
                <a:pPr algn="ctr" rtl="0"/>
                <a:endParaRPr lang="lv-LV" sz="1422">
                  <a:latin typeface="Trebuchet MS" panose="020B0603020202020204" pitchFamily="34" charset="0"/>
                </a:endParaRPr>
              </a:p>
            </p:txBody>
          </p:sp>
          <p:sp>
            <p:nvSpPr>
              <p:cNvPr id="79" name="Tekstlodziņš 106">
                <a:extLst>
                  <a:ext uri="{FF2B5EF4-FFF2-40B4-BE49-F238E27FC236}">
                    <a16:creationId xmlns:a16="http://schemas.microsoft.com/office/drawing/2014/main" id="{280A511B-2DCE-F0C4-FF71-25EE4B804AC0}"/>
                  </a:ext>
                </a:extLst>
              </p:cNvPr>
              <p:cNvSpPr txBox="1"/>
              <p:nvPr/>
            </p:nvSpPr>
            <p:spPr>
              <a:xfrm>
                <a:off x="7318443" y="5793455"/>
                <a:ext cx="625669" cy="279727"/>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Novembris</a:t>
                </a:r>
              </a:p>
              <a:p>
                <a:pPr algn="ctr" rtl="0"/>
                <a:endParaRPr lang="lv-LV" sz="1422">
                  <a:latin typeface="Trebuchet MS" panose="020B0603020202020204" pitchFamily="34" charset="0"/>
                </a:endParaRPr>
              </a:p>
            </p:txBody>
          </p:sp>
          <p:sp>
            <p:nvSpPr>
              <p:cNvPr id="80" name="Tekstlodziņš 107">
                <a:extLst>
                  <a:ext uri="{FF2B5EF4-FFF2-40B4-BE49-F238E27FC236}">
                    <a16:creationId xmlns:a16="http://schemas.microsoft.com/office/drawing/2014/main" id="{F29B8B6A-2F7F-6015-288B-1713D25F3A86}"/>
                  </a:ext>
                </a:extLst>
              </p:cNvPr>
              <p:cNvSpPr txBox="1"/>
              <p:nvPr/>
            </p:nvSpPr>
            <p:spPr>
              <a:xfrm>
                <a:off x="7982330" y="5786924"/>
                <a:ext cx="704049" cy="210039"/>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Decembris </a:t>
                </a:r>
              </a:p>
            </p:txBody>
          </p:sp>
          <p:sp>
            <p:nvSpPr>
              <p:cNvPr id="81" name="Tekstlodziņš 195">
                <a:extLst>
                  <a:ext uri="{FF2B5EF4-FFF2-40B4-BE49-F238E27FC236}">
                    <a16:creationId xmlns:a16="http://schemas.microsoft.com/office/drawing/2014/main" id="{9C2FFF04-F2CD-350B-39A6-A30B9D6A20B9}"/>
                  </a:ext>
                </a:extLst>
              </p:cNvPr>
              <p:cNvSpPr txBox="1"/>
              <p:nvPr/>
            </p:nvSpPr>
            <p:spPr>
              <a:xfrm>
                <a:off x="4413741" y="6149956"/>
                <a:ext cx="569010" cy="235737"/>
              </a:xfrm>
              <a:prstGeom prst="rect">
                <a:avLst/>
              </a:prstGeom>
              <a:noFill/>
            </p:spPr>
            <p:txBody>
              <a:bodyPr wrap="square" lIns="0" tIns="0" rIns="0" bIns="0" rtlCol="0">
                <a:noAutofit/>
              </a:bodyPr>
              <a:lstStyle/>
              <a:p>
                <a:pPr algn="ctr" rtl="0"/>
                <a:r>
                  <a:rPr lang="lv-LV" sz="1422">
                    <a:latin typeface="Trebuchet MS" panose="020B0603020202020204" pitchFamily="34" charset="0"/>
                  </a:rPr>
                  <a:t>2023</a:t>
                </a:r>
              </a:p>
            </p:txBody>
          </p:sp>
        </p:grpSp>
      </p:grpSp>
      <p:sp>
        <p:nvSpPr>
          <p:cNvPr id="97" name="Arrow: Down 96">
            <a:extLst>
              <a:ext uri="{FF2B5EF4-FFF2-40B4-BE49-F238E27FC236}">
                <a16:creationId xmlns:a16="http://schemas.microsoft.com/office/drawing/2014/main" id="{701B5A9C-A5CA-C642-269D-576DAD1B160E}"/>
              </a:ext>
            </a:extLst>
          </p:cNvPr>
          <p:cNvSpPr/>
          <p:nvPr/>
        </p:nvSpPr>
        <p:spPr>
          <a:xfrm>
            <a:off x="661750" y="7554025"/>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99" name="Tekstlodziņš 62">
            <a:extLst>
              <a:ext uri="{FF2B5EF4-FFF2-40B4-BE49-F238E27FC236}">
                <a16:creationId xmlns:a16="http://schemas.microsoft.com/office/drawing/2014/main" id="{8BFDFAFF-3005-6324-5ED0-4EE72FADEE2C}"/>
              </a:ext>
            </a:extLst>
          </p:cNvPr>
          <p:cNvSpPr txBox="1"/>
          <p:nvPr/>
        </p:nvSpPr>
        <p:spPr>
          <a:xfrm>
            <a:off x="1697601" y="7997673"/>
            <a:ext cx="2186280" cy="335260"/>
          </a:xfrm>
          <a:prstGeom prst="rect">
            <a:avLst/>
          </a:prstGeom>
          <a:noFill/>
        </p:spPr>
        <p:txBody>
          <a:bodyPr wrap="square" lIns="0" tIns="0" rIns="0" bIns="0" rtlCol="0">
            <a:noAutofit/>
          </a:bodyPr>
          <a:lstStyle/>
          <a:p>
            <a:pPr rtl="0"/>
            <a:r>
              <a:rPr lang="lv-LV" sz="1422">
                <a:solidFill>
                  <a:schemeClr val="tx1">
                    <a:lumMod val="75000"/>
                    <a:lumOff val="25000"/>
                  </a:schemeClr>
                </a:solidFill>
                <a:latin typeface="Verdana" panose="020B0604030504040204" pitchFamily="34" charset="0"/>
                <a:ea typeface="Verdana" panose="020B0604030504040204" pitchFamily="34" charset="0"/>
              </a:rPr>
              <a:t>AF MK Noteikumi apstiprināti MK</a:t>
            </a:r>
          </a:p>
        </p:txBody>
      </p:sp>
      <p:sp>
        <p:nvSpPr>
          <p:cNvPr id="100" name="Tekstlodziņš 116">
            <a:extLst>
              <a:ext uri="{FF2B5EF4-FFF2-40B4-BE49-F238E27FC236}">
                <a16:creationId xmlns:a16="http://schemas.microsoft.com/office/drawing/2014/main" id="{2E2B86E4-FDDC-32E3-864F-66AB1778A384}"/>
              </a:ext>
            </a:extLst>
          </p:cNvPr>
          <p:cNvSpPr txBox="1"/>
          <p:nvPr/>
        </p:nvSpPr>
        <p:spPr>
          <a:xfrm>
            <a:off x="4599452" y="8132591"/>
            <a:ext cx="3460719" cy="335260"/>
          </a:xfrm>
          <a:prstGeom prst="rect">
            <a:avLst/>
          </a:prstGeom>
          <a:noFill/>
        </p:spPr>
        <p:txBody>
          <a:bodyPr wrap="square" lIns="0" tIns="0" rIns="0" bIns="0" rtlCol="0">
            <a:noAutofit/>
          </a:bodyPr>
          <a:lstStyle/>
          <a:p>
            <a:r>
              <a:rPr lang="lv-LV" sz="1422">
                <a:solidFill>
                  <a:schemeClr val="tx1">
                    <a:lumMod val="75000"/>
                    <a:lumOff val="25000"/>
                  </a:schemeClr>
                </a:solidFill>
                <a:latin typeface="Verdana" panose="020B0604030504040204" pitchFamily="34" charset="0"/>
                <a:ea typeface="Verdana" panose="020B0604030504040204" pitchFamily="34" charset="0"/>
              </a:rPr>
              <a:t>Pieejams AF atbalsts</a:t>
            </a:r>
          </a:p>
        </p:txBody>
      </p:sp>
      <p:sp>
        <p:nvSpPr>
          <p:cNvPr id="5" name="Arrow: Down 4">
            <a:extLst>
              <a:ext uri="{FF2B5EF4-FFF2-40B4-BE49-F238E27FC236}">
                <a16:creationId xmlns:a16="http://schemas.microsoft.com/office/drawing/2014/main" id="{A89DC4F9-73F5-353F-8C40-AEC9FFDEB2E8}"/>
              </a:ext>
            </a:extLst>
          </p:cNvPr>
          <p:cNvSpPr/>
          <p:nvPr/>
        </p:nvSpPr>
        <p:spPr>
          <a:xfrm>
            <a:off x="4224881" y="7571782"/>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cxnSp>
        <p:nvCxnSpPr>
          <p:cNvPr id="14" name="Straight Connector 13">
            <a:extLst>
              <a:ext uri="{FF2B5EF4-FFF2-40B4-BE49-F238E27FC236}">
                <a16:creationId xmlns:a16="http://schemas.microsoft.com/office/drawing/2014/main" id="{4CD2D84A-E42F-C28E-E060-1952C3FC32DC}"/>
              </a:ext>
            </a:extLst>
          </p:cNvPr>
          <p:cNvCxnSpPr/>
          <p:nvPr/>
        </p:nvCxnSpPr>
        <p:spPr>
          <a:xfrm>
            <a:off x="1088179" y="8600400"/>
            <a:ext cx="0" cy="19287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lodziņš 71">
            <a:extLst>
              <a:ext uri="{FF2B5EF4-FFF2-40B4-BE49-F238E27FC236}">
                <a16:creationId xmlns:a16="http://schemas.microsoft.com/office/drawing/2014/main" id="{0B1D67BA-C914-A471-DF30-BBA22B228C0F}"/>
              </a:ext>
            </a:extLst>
          </p:cNvPr>
          <p:cNvSpPr txBox="1"/>
          <p:nvPr/>
        </p:nvSpPr>
        <p:spPr>
          <a:xfrm>
            <a:off x="518711" y="8875448"/>
            <a:ext cx="1042364" cy="234136"/>
          </a:xfrm>
          <a:prstGeom prst="rect">
            <a:avLst/>
          </a:prstGeom>
          <a:noFill/>
        </p:spPr>
        <p:txBody>
          <a:bodyPr wrap="square" lIns="0" tIns="0" rIns="0" bIns="0" rtlCol="0">
            <a:noAutofit/>
          </a:bodyPr>
          <a:lstStyle/>
          <a:p>
            <a:pPr algn="ctr"/>
            <a:r>
              <a:rPr lang="lv-LV" sz="1138">
                <a:solidFill>
                  <a:schemeClr val="bg2">
                    <a:lumMod val="25000"/>
                  </a:schemeClr>
                </a:solidFill>
                <a:latin typeface="Verdana" panose="020B0604030504040204" pitchFamily="34" charset="0"/>
                <a:ea typeface="Verdana" panose="020B0604030504040204" pitchFamily="34" charset="0"/>
              </a:rPr>
              <a:t>Septembris</a:t>
            </a:r>
          </a:p>
          <a:p>
            <a:pPr algn="ctr" rtl="0"/>
            <a:endParaRPr lang="lv-LV" sz="1138">
              <a:latin typeface="Verdana" panose="020B0604030504040204" pitchFamily="34" charset="0"/>
              <a:ea typeface="Verdana" panose="020B0604030504040204" pitchFamily="34" charset="0"/>
            </a:endParaRPr>
          </a:p>
        </p:txBody>
      </p:sp>
      <p:cxnSp>
        <p:nvCxnSpPr>
          <p:cNvPr id="2" name="Straight Connector 1">
            <a:extLst>
              <a:ext uri="{FF2B5EF4-FFF2-40B4-BE49-F238E27FC236}">
                <a16:creationId xmlns:a16="http://schemas.microsoft.com/office/drawing/2014/main" id="{0AE7290C-C7D3-4B58-BAE4-705618099703}"/>
              </a:ext>
            </a:extLst>
          </p:cNvPr>
          <p:cNvCxnSpPr>
            <a:cxnSpLocks/>
          </p:cNvCxnSpPr>
          <p:nvPr/>
        </p:nvCxnSpPr>
        <p:spPr>
          <a:xfrm>
            <a:off x="1088180" y="8709002"/>
            <a:ext cx="472896"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1D15EA3-496F-FED6-871A-5B80B87F7FB5}"/>
              </a:ext>
            </a:extLst>
          </p:cNvPr>
          <p:cNvCxnSpPr>
            <a:cxnSpLocks/>
          </p:cNvCxnSpPr>
          <p:nvPr/>
        </p:nvCxnSpPr>
        <p:spPr>
          <a:xfrm>
            <a:off x="4316067" y="8709002"/>
            <a:ext cx="1559616"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B045CB-C9D6-1E10-DCBC-83DB76B61FE5}"/>
              </a:ext>
            </a:extLst>
          </p:cNvPr>
          <p:cNvCxnSpPr>
            <a:cxnSpLocks/>
          </p:cNvCxnSpPr>
          <p:nvPr/>
        </p:nvCxnSpPr>
        <p:spPr>
          <a:xfrm>
            <a:off x="9433538" y="8709002"/>
            <a:ext cx="2371904"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sp>
        <p:nvSpPr>
          <p:cNvPr id="11" name="Arrow: Down 10">
            <a:extLst>
              <a:ext uri="{FF2B5EF4-FFF2-40B4-BE49-F238E27FC236}">
                <a16:creationId xmlns:a16="http://schemas.microsoft.com/office/drawing/2014/main" id="{623AA90B-5E41-B456-6523-98CC6A8FEE67}"/>
              </a:ext>
            </a:extLst>
          </p:cNvPr>
          <p:cNvSpPr/>
          <p:nvPr/>
        </p:nvSpPr>
        <p:spPr>
          <a:xfrm>
            <a:off x="10126466" y="7520492"/>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12" name="Tekstlodziņš 62">
            <a:extLst>
              <a:ext uri="{FF2B5EF4-FFF2-40B4-BE49-F238E27FC236}">
                <a16:creationId xmlns:a16="http://schemas.microsoft.com/office/drawing/2014/main" id="{2D9376D8-08D0-3993-8FB1-C92AB6A93761}"/>
              </a:ext>
            </a:extLst>
          </p:cNvPr>
          <p:cNvSpPr txBox="1"/>
          <p:nvPr/>
        </p:nvSpPr>
        <p:spPr>
          <a:xfrm>
            <a:off x="11190491" y="8055785"/>
            <a:ext cx="2186280" cy="335260"/>
          </a:xfrm>
          <a:prstGeom prst="rect">
            <a:avLst/>
          </a:prstGeom>
          <a:noFill/>
        </p:spPr>
        <p:txBody>
          <a:bodyPr wrap="square" lIns="0" tIns="0" rIns="0" bIns="0" rtlCol="0">
            <a:noAutofit/>
          </a:bodyPr>
          <a:lstStyle/>
          <a:p>
            <a:pPr rtl="0"/>
            <a:r>
              <a:rPr lang="lv-LV" sz="1422" dirty="0">
                <a:solidFill>
                  <a:schemeClr val="tx1">
                    <a:lumMod val="75000"/>
                    <a:lumOff val="25000"/>
                  </a:schemeClr>
                </a:solidFill>
                <a:latin typeface="Verdana" panose="020B0604030504040204" pitchFamily="34" charset="0"/>
                <a:ea typeface="Verdana" panose="020B0604030504040204" pitchFamily="34" charset="0"/>
              </a:rPr>
              <a:t>ERAF MK Noteikumi apstiprināti MK</a:t>
            </a:r>
          </a:p>
        </p:txBody>
      </p:sp>
      <p:sp>
        <p:nvSpPr>
          <p:cNvPr id="3" name="Arrow: Down 2">
            <a:extLst>
              <a:ext uri="{FF2B5EF4-FFF2-40B4-BE49-F238E27FC236}">
                <a16:creationId xmlns:a16="http://schemas.microsoft.com/office/drawing/2014/main" id="{12324771-A78C-9C90-3BFA-3BF09EC6D1A6}"/>
              </a:ext>
            </a:extLst>
          </p:cNvPr>
          <p:cNvSpPr/>
          <p:nvPr/>
        </p:nvSpPr>
        <p:spPr>
          <a:xfrm>
            <a:off x="16113721" y="7620484"/>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6" name="Tekstlodziņš 116">
            <a:extLst>
              <a:ext uri="{FF2B5EF4-FFF2-40B4-BE49-F238E27FC236}">
                <a16:creationId xmlns:a16="http://schemas.microsoft.com/office/drawing/2014/main" id="{11DB21DA-9667-B2C1-4C48-83C82CC098B7}"/>
              </a:ext>
            </a:extLst>
          </p:cNvPr>
          <p:cNvSpPr txBox="1"/>
          <p:nvPr/>
        </p:nvSpPr>
        <p:spPr>
          <a:xfrm>
            <a:off x="13348000" y="8000754"/>
            <a:ext cx="3460719" cy="335260"/>
          </a:xfrm>
          <a:prstGeom prst="rect">
            <a:avLst/>
          </a:prstGeom>
          <a:noFill/>
        </p:spPr>
        <p:txBody>
          <a:bodyPr wrap="square" lIns="0" tIns="0" rIns="0" bIns="0" rtlCol="0">
            <a:noAutofit/>
          </a:bodyPr>
          <a:lstStyle/>
          <a:p>
            <a:pPr algn="ctr"/>
            <a:r>
              <a:rPr lang="lv-LV" sz="1422" dirty="0">
                <a:solidFill>
                  <a:schemeClr val="tx1">
                    <a:lumMod val="75000"/>
                    <a:lumOff val="25000"/>
                  </a:schemeClr>
                </a:solidFill>
                <a:latin typeface="Verdana" panose="020B0604030504040204" pitchFamily="34" charset="0"/>
                <a:ea typeface="Verdana" panose="020B0604030504040204" pitchFamily="34" charset="0"/>
              </a:rPr>
              <a:t>Pieejams ERAF atbalsts </a:t>
            </a:r>
          </a:p>
          <a:p>
            <a:pPr algn="ctr"/>
            <a:r>
              <a:rPr lang="lv-LV" sz="1422" dirty="0">
                <a:solidFill>
                  <a:schemeClr val="tx1">
                    <a:lumMod val="75000"/>
                    <a:lumOff val="25000"/>
                  </a:schemeClr>
                </a:solidFill>
                <a:latin typeface="Verdana" panose="020B0604030504040204" pitchFamily="34" charset="0"/>
                <a:ea typeface="Verdana" panose="020B0604030504040204" pitchFamily="34" charset="0"/>
              </a:rPr>
              <a:t>2024.gadā</a:t>
            </a:r>
          </a:p>
        </p:txBody>
      </p:sp>
      <p:pic>
        <p:nvPicPr>
          <p:cNvPr id="19" name="Picture 18">
            <a:extLst>
              <a:ext uri="{FF2B5EF4-FFF2-40B4-BE49-F238E27FC236}">
                <a16:creationId xmlns:a16="http://schemas.microsoft.com/office/drawing/2014/main" id="{8390D915-0A1D-4F30-CEFF-A60DA15A436E}"/>
              </a:ext>
            </a:extLst>
          </p:cNvPr>
          <p:cNvPicPr>
            <a:picLocks noChangeAspect="1"/>
          </p:cNvPicPr>
          <p:nvPr/>
        </p:nvPicPr>
        <p:blipFill>
          <a:blip r:embed="rId3"/>
          <a:stretch>
            <a:fillRect/>
          </a:stretch>
        </p:blipFill>
        <p:spPr>
          <a:xfrm>
            <a:off x="4666169" y="6025939"/>
            <a:ext cx="1477608" cy="1013015"/>
          </a:xfrm>
          <a:prstGeom prst="rect">
            <a:avLst/>
          </a:prstGeom>
        </p:spPr>
      </p:pic>
      <p:pic>
        <p:nvPicPr>
          <p:cNvPr id="21" name="Picture 20">
            <a:extLst>
              <a:ext uri="{FF2B5EF4-FFF2-40B4-BE49-F238E27FC236}">
                <a16:creationId xmlns:a16="http://schemas.microsoft.com/office/drawing/2014/main" id="{12CEF2CE-70F7-A732-6644-7D31A31FA740}"/>
              </a:ext>
            </a:extLst>
          </p:cNvPr>
          <p:cNvPicPr>
            <a:picLocks noChangeAspect="1"/>
          </p:cNvPicPr>
          <p:nvPr/>
        </p:nvPicPr>
        <p:blipFill>
          <a:blip r:embed="rId4"/>
          <a:stretch>
            <a:fillRect/>
          </a:stretch>
        </p:blipFill>
        <p:spPr>
          <a:xfrm>
            <a:off x="15003216" y="151"/>
            <a:ext cx="1232710" cy="1368171"/>
          </a:xfrm>
          <a:prstGeom prst="rect">
            <a:avLst/>
          </a:prstGeom>
        </p:spPr>
      </p:pic>
      <p:sp>
        <p:nvSpPr>
          <p:cNvPr id="17" name="Oval 16" descr="Inbox Check with solid fill">
            <a:extLst>
              <a:ext uri="{FF2B5EF4-FFF2-40B4-BE49-F238E27FC236}">
                <a16:creationId xmlns:a16="http://schemas.microsoft.com/office/drawing/2014/main" id="{2EC1D710-22D2-8F94-4EBD-3D35855BA3E3}"/>
              </a:ext>
            </a:extLst>
          </p:cNvPr>
          <p:cNvSpPr/>
          <p:nvPr/>
        </p:nvSpPr>
        <p:spPr>
          <a:xfrm>
            <a:off x="701061" y="6081204"/>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sp>
        <p:nvSpPr>
          <p:cNvPr id="20" name="Oval 19" descr="Inbox Check with solid fill">
            <a:extLst>
              <a:ext uri="{FF2B5EF4-FFF2-40B4-BE49-F238E27FC236}">
                <a16:creationId xmlns:a16="http://schemas.microsoft.com/office/drawing/2014/main" id="{214A972A-13A7-B2A0-BCF6-4E7EFF157F34}"/>
              </a:ext>
            </a:extLst>
          </p:cNvPr>
          <p:cNvSpPr/>
          <p:nvPr/>
        </p:nvSpPr>
        <p:spPr>
          <a:xfrm>
            <a:off x="759813" y="1153441"/>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22" name="Graphic 21" descr="Open folder outline">
            <a:extLst>
              <a:ext uri="{FF2B5EF4-FFF2-40B4-BE49-F238E27FC236}">
                <a16:creationId xmlns:a16="http://schemas.microsoft.com/office/drawing/2014/main" id="{A2C55527-3045-9028-4BB0-4948209059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285" y="1293713"/>
            <a:ext cx="914372" cy="914372"/>
          </a:xfrm>
          <a:prstGeom prst="rect">
            <a:avLst/>
          </a:prstGeom>
        </p:spPr>
      </p:pic>
      <p:sp>
        <p:nvSpPr>
          <p:cNvPr id="23" name="Oval 22" descr="Inbox Check with solid fill">
            <a:extLst>
              <a:ext uri="{FF2B5EF4-FFF2-40B4-BE49-F238E27FC236}">
                <a16:creationId xmlns:a16="http://schemas.microsoft.com/office/drawing/2014/main" id="{74080366-9FC6-D1A6-CD48-0906CFB0BF13}"/>
              </a:ext>
            </a:extLst>
          </p:cNvPr>
          <p:cNvSpPr/>
          <p:nvPr/>
        </p:nvSpPr>
        <p:spPr>
          <a:xfrm>
            <a:off x="753460" y="2734382"/>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24" name="Graphic 23" descr="Piggy Bank outline">
            <a:extLst>
              <a:ext uri="{FF2B5EF4-FFF2-40B4-BE49-F238E27FC236}">
                <a16:creationId xmlns:a16="http://schemas.microsoft.com/office/drawing/2014/main" id="{E9D4911C-6144-ABBE-2427-E9CDC8632E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6407" y="2854047"/>
            <a:ext cx="914372" cy="914372"/>
          </a:xfrm>
          <a:prstGeom prst="rect">
            <a:avLst/>
          </a:prstGeom>
        </p:spPr>
      </p:pic>
      <p:sp>
        <p:nvSpPr>
          <p:cNvPr id="25" name="Oval 24" descr="Inbox Check with solid fill">
            <a:extLst>
              <a:ext uri="{FF2B5EF4-FFF2-40B4-BE49-F238E27FC236}">
                <a16:creationId xmlns:a16="http://schemas.microsoft.com/office/drawing/2014/main" id="{AA689FBD-C08C-34E4-0FD1-7EA85D6CCB99}"/>
              </a:ext>
            </a:extLst>
          </p:cNvPr>
          <p:cNvSpPr/>
          <p:nvPr/>
        </p:nvSpPr>
        <p:spPr>
          <a:xfrm>
            <a:off x="726565" y="4373308"/>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26" name="Graphic 25" descr="Meeting outline">
            <a:extLst>
              <a:ext uri="{FF2B5EF4-FFF2-40B4-BE49-F238E27FC236}">
                <a16:creationId xmlns:a16="http://schemas.microsoft.com/office/drawing/2014/main" id="{E7C186AB-172E-3547-70CB-F7FC0F3622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467" y="4452173"/>
            <a:ext cx="914372" cy="914372"/>
          </a:xfrm>
          <a:prstGeom prst="rect">
            <a:avLst/>
          </a:prstGeom>
        </p:spPr>
      </p:pic>
      <p:pic>
        <p:nvPicPr>
          <p:cNvPr id="28" name="Graphic 27" descr="Bank outline">
            <a:extLst>
              <a:ext uri="{FF2B5EF4-FFF2-40B4-BE49-F238E27FC236}">
                <a16:creationId xmlns:a16="http://schemas.microsoft.com/office/drawing/2014/main" id="{C77F2559-DD61-FD30-75B0-C516599AF2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8059" y="6144876"/>
            <a:ext cx="914372" cy="914372"/>
          </a:xfrm>
          <a:prstGeom prst="rect">
            <a:avLst/>
          </a:prstGeom>
        </p:spPr>
      </p:pic>
      <p:pic>
        <p:nvPicPr>
          <p:cNvPr id="10" name="Picture 9">
            <a:extLst>
              <a:ext uri="{FF2B5EF4-FFF2-40B4-BE49-F238E27FC236}">
                <a16:creationId xmlns:a16="http://schemas.microsoft.com/office/drawing/2014/main" id="{D1A57C7B-417B-399A-089D-C3F936670AA2}"/>
              </a:ext>
            </a:extLst>
          </p:cNvPr>
          <p:cNvPicPr>
            <a:picLocks noChangeAspect="1"/>
          </p:cNvPicPr>
          <p:nvPr/>
        </p:nvPicPr>
        <p:blipFill>
          <a:blip r:embed="rId13"/>
          <a:stretch>
            <a:fillRect/>
          </a:stretch>
        </p:blipFill>
        <p:spPr>
          <a:xfrm>
            <a:off x="2356899" y="6317150"/>
            <a:ext cx="2271779" cy="649485"/>
          </a:xfrm>
          <a:prstGeom prst="rect">
            <a:avLst/>
          </a:prstGeom>
        </p:spPr>
      </p:pic>
    </p:spTree>
    <p:extLst>
      <p:ext uri="{BB962C8B-B14F-4D97-AF65-F5344CB8AC3E}">
        <p14:creationId xmlns:p14="http://schemas.microsoft.com/office/powerpoint/2010/main" val="156407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B25C4B-0559-3135-3FD6-EA1EA6373F5A}"/>
              </a:ext>
            </a:extLst>
          </p:cNvPr>
          <p:cNvSpPr/>
          <p:nvPr/>
        </p:nvSpPr>
        <p:spPr>
          <a:xfrm>
            <a:off x="7655821" y="2283236"/>
            <a:ext cx="9107888" cy="5647885"/>
          </a:xfrm>
          <a:prstGeom prst="rect">
            <a:avLst/>
          </a:prstGeom>
          <a:solidFill>
            <a:srgbClr val="9BC2C7">
              <a:alpha val="26000"/>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AU" sz="3413">
              <a:solidFill>
                <a:srgbClr val="00434E"/>
              </a:solidFill>
              <a:latin typeface="+mj-lt"/>
            </a:endParaRPr>
          </a:p>
        </p:txBody>
      </p:sp>
      <p:sp>
        <p:nvSpPr>
          <p:cNvPr id="4" name="Content Placeholder 2">
            <a:extLst>
              <a:ext uri="{FF2B5EF4-FFF2-40B4-BE49-F238E27FC236}">
                <a16:creationId xmlns:a16="http://schemas.microsoft.com/office/drawing/2014/main" id="{D95C3CDA-650C-467C-FB0F-770545BDC259}"/>
              </a:ext>
            </a:extLst>
          </p:cNvPr>
          <p:cNvSpPr txBox="1">
            <a:spLocks/>
          </p:cNvSpPr>
          <p:nvPr/>
        </p:nvSpPr>
        <p:spPr>
          <a:xfrm>
            <a:off x="8690126" y="-13616"/>
            <a:ext cx="8669602" cy="9497859"/>
          </a:xfrm>
          <a:prstGeom prst="rect">
            <a:avLst/>
          </a:prstGeom>
        </p:spPr>
        <p:txBody>
          <a:bodyPr vert="horz" lIns="130044" tIns="65023" rIns="130044" bIns="6502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3982">
              <a:latin typeface="+mj-lt"/>
            </a:endParaRPr>
          </a:p>
        </p:txBody>
      </p:sp>
      <p:sp>
        <p:nvSpPr>
          <p:cNvPr id="27" name="Rectangle 26">
            <a:extLst>
              <a:ext uri="{FF2B5EF4-FFF2-40B4-BE49-F238E27FC236}">
                <a16:creationId xmlns:a16="http://schemas.microsoft.com/office/drawing/2014/main" id="{8CC5DE4F-F172-0F40-1807-2A593F5EC73B}"/>
              </a:ext>
            </a:extLst>
          </p:cNvPr>
          <p:cNvSpPr/>
          <p:nvPr/>
        </p:nvSpPr>
        <p:spPr>
          <a:xfrm>
            <a:off x="6389223" y="6396477"/>
            <a:ext cx="4579668" cy="424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0CD4E1E1-F06E-8209-3B58-4581816EA17A}"/>
              </a:ext>
            </a:extLst>
          </p:cNvPr>
          <p:cNvSpPr txBox="1"/>
          <p:nvPr/>
        </p:nvSpPr>
        <p:spPr>
          <a:xfrm>
            <a:off x="2014748" y="1137792"/>
            <a:ext cx="12650642" cy="1077218"/>
          </a:xfrm>
          <a:prstGeom prst="rect">
            <a:avLst/>
          </a:prstGeom>
          <a:noFill/>
        </p:spPr>
        <p:txBody>
          <a:bodyPr wrap="square">
            <a:spAutoFit/>
          </a:bodyPr>
          <a:lstStyle/>
          <a:p>
            <a:pPr algn="l" defTabSz="584140">
              <a:defRPr/>
            </a:pPr>
            <a:r>
              <a:rPr lang="lv-LV" sz="3200" dirty="0">
                <a:solidFill>
                  <a:srgbClr val="00434E"/>
                </a:solidFill>
                <a:latin typeface="+mj-lt"/>
                <a:ea typeface="Verdana" panose="020B0604030504040204" pitchFamily="34" charset="0"/>
              </a:rPr>
              <a:t>ATBALSTS PROCESU DIGITALIZĀCIJAI KOMERCDARBĪBĀ</a:t>
            </a:r>
            <a:endParaRPr lang="en-LV" sz="3200" dirty="0">
              <a:solidFill>
                <a:srgbClr val="00434E"/>
              </a:solidFill>
              <a:latin typeface="+mj-lt"/>
              <a:ea typeface="Verdana" panose="020B0604030504040204" pitchFamily="34" charset="0"/>
            </a:endParaRPr>
          </a:p>
        </p:txBody>
      </p:sp>
      <p:sp>
        <p:nvSpPr>
          <p:cNvPr id="37" name="TextBox 36">
            <a:extLst>
              <a:ext uri="{FF2B5EF4-FFF2-40B4-BE49-F238E27FC236}">
                <a16:creationId xmlns:a16="http://schemas.microsoft.com/office/drawing/2014/main" id="{290ABF6B-84AE-19BA-F7E0-719749333919}"/>
              </a:ext>
            </a:extLst>
          </p:cNvPr>
          <p:cNvSpPr txBox="1"/>
          <p:nvPr/>
        </p:nvSpPr>
        <p:spPr>
          <a:xfrm>
            <a:off x="2196874" y="2913947"/>
            <a:ext cx="3678808" cy="408125"/>
          </a:xfrm>
          <a:prstGeom prst="rect">
            <a:avLst/>
          </a:prstGeom>
          <a:noFill/>
        </p:spPr>
        <p:txBody>
          <a:bodyPr wrap="square">
            <a:spAutoFit/>
          </a:bodyPr>
          <a:lstStyle/>
          <a:p>
            <a:pPr algn="l" defTabSz="1137844">
              <a:lnSpc>
                <a:spcPct val="90000"/>
              </a:lnSpc>
              <a:spcBef>
                <a:spcPct val="0"/>
              </a:spcBef>
              <a:spcAft>
                <a:spcPct val="10000"/>
              </a:spcAft>
            </a:pPr>
            <a:r>
              <a:rPr lang="lv-LV" sz="2280" dirty="0">
                <a:solidFill>
                  <a:schemeClr val="tx2">
                    <a:lumMod val="75000"/>
                  </a:schemeClr>
                </a:solidFill>
                <a:latin typeface="+mj-lt"/>
                <a:ea typeface="Verdana" panose="020B0604030504040204" pitchFamily="34" charset="0"/>
                <a:cs typeface="Verdana" panose="020B0604030504040204" pitchFamily="34" charset="0"/>
              </a:rPr>
              <a:t>40 milj. EUR (AF)</a:t>
            </a:r>
          </a:p>
        </p:txBody>
      </p:sp>
      <p:sp>
        <p:nvSpPr>
          <p:cNvPr id="40" name="TextBox 39">
            <a:extLst>
              <a:ext uri="{FF2B5EF4-FFF2-40B4-BE49-F238E27FC236}">
                <a16:creationId xmlns:a16="http://schemas.microsoft.com/office/drawing/2014/main" id="{DA19164A-F093-804A-7D8F-6E58E03ED8B9}"/>
              </a:ext>
            </a:extLst>
          </p:cNvPr>
          <p:cNvSpPr txBox="1"/>
          <p:nvPr/>
        </p:nvSpPr>
        <p:spPr>
          <a:xfrm>
            <a:off x="1885807" y="3966027"/>
            <a:ext cx="4839976" cy="1569660"/>
          </a:xfrm>
          <a:prstGeom prst="rect">
            <a:avLst/>
          </a:prstGeom>
          <a:noFill/>
        </p:spPr>
        <p:txBody>
          <a:bodyPr wrap="square">
            <a:spAutoFit/>
          </a:bodyPr>
          <a:lstStyle/>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dirty="0">
                <a:solidFill>
                  <a:schemeClr val="tx2">
                    <a:lumMod val="75000"/>
                  </a:schemeClr>
                </a:solidFill>
                <a:latin typeface="+mj-lt"/>
                <a:ea typeface="Verdana" panose="020B0604030504040204" pitchFamily="34" charset="0"/>
              </a:rPr>
              <a:t>Komersanti (MVU)</a:t>
            </a:r>
          </a:p>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dirty="0">
                <a:solidFill>
                  <a:schemeClr val="tx2">
                    <a:lumMod val="75000"/>
                  </a:schemeClr>
                </a:solidFill>
                <a:latin typeface="+mj-lt"/>
                <a:ea typeface="Verdana" panose="020B0604030504040204" pitchFamily="34" charset="0"/>
              </a:rPr>
              <a:t>Lielie komersanti</a:t>
            </a:r>
          </a:p>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mj-lt"/>
                <a:ea typeface="Verdana" panose="020B0604030504040204" pitchFamily="34" charset="0"/>
              </a:rPr>
              <a:t>Biedrības, nodibinājumi (pārstāv komersantus)</a:t>
            </a:r>
          </a:p>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mj-lt"/>
                <a:ea typeface="Verdana" panose="020B0604030504040204" pitchFamily="34" charset="0"/>
              </a:rPr>
              <a:t>Pētniecības organizācijas</a:t>
            </a:r>
          </a:p>
        </p:txBody>
      </p:sp>
      <p:sp>
        <p:nvSpPr>
          <p:cNvPr id="43" name="TextBox 42">
            <a:extLst>
              <a:ext uri="{FF2B5EF4-FFF2-40B4-BE49-F238E27FC236}">
                <a16:creationId xmlns:a16="http://schemas.microsoft.com/office/drawing/2014/main" id="{6D6C582B-3F6C-58AD-E645-E05FF67CD321}"/>
              </a:ext>
            </a:extLst>
          </p:cNvPr>
          <p:cNvSpPr txBox="1"/>
          <p:nvPr/>
        </p:nvSpPr>
        <p:spPr>
          <a:xfrm>
            <a:off x="7943228" y="2860926"/>
            <a:ext cx="8231403" cy="4001095"/>
          </a:xfrm>
          <a:prstGeom prst="rect">
            <a:avLst/>
          </a:prstGeom>
          <a:noFill/>
        </p:spPr>
        <p:txBody>
          <a:bodyPr wrap="square">
            <a:spAutoFit/>
          </a:bodyPr>
          <a:lstStyle/>
          <a:p>
            <a:pPr algn="just" defTabSz="1137844">
              <a:lnSpc>
                <a:spcPct val="90000"/>
              </a:lnSpc>
              <a:spcBef>
                <a:spcPct val="0"/>
              </a:spcBef>
              <a:spcAft>
                <a:spcPct val="10000"/>
              </a:spcAft>
            </a:pPr>
            <a:r>
              <a:rPr lang="lv-LV" sz="2000" dirty="0">
                <a:solidFill>
                  <a:srgbClr val="00434E"/>
                </a:solidFill>
                <a:latin typeface="+mj-lt"/>
                <a:ea typeface="Verdana" panose="020B0604030504040204" pitchFamily="34" charset="0"/>
                <a:cs typeface="Verdana" panose="020B0604030504040204" pitchFamily="34" charset="0"/>
              </a:rPr>
              <a:t>Granti</a:t>
            </a:r>
          </a:p>
          <a:p>
            <a:pPr algn="just" defTabSz="1137844">
              <a:lnSpc>
                <a:spcPct val="90000"/>
              </a:lnSpc>
              <a:spcBef>
                <a:spcPct val="0"/>
              </a:spcBef>
              <a:spcAft>
                <a:spcPct val="10000"/>
              </a:spcAft>
            </a:pPr>
            <a:endParaRPr lang="lv-LV" sz="2000" dirty="0">
              <a:solidFill>
                <a:srgbClr val="00434E"/>
              </a:solidFill>
              <a:latin typeface="+mj-lt"/>
              <a:ea typeface="Verdana" panose="020B0604030504040204" pitchFamily="34" charset="0"/>
              <a:cs typeface="Verdana" panose="020B0604030504040204" pitchFamily="34" charset="0"/>
            </a:endParaRPr>
          </a:p>
          <a:p>
            <a:pPr marL="342882" lvl="1" indent="-342882" algn="just">
              <a:buFontTx/>
              <a:buChar char="-"/>
            </a:pPr>
            <a:r>
              <a:rPr lang="lv-LV" sz="2000" dirty="0">
                <a:solidFill>
                  <a:srgbClr val="00434E"/>
                </a:solidFill>
                <a:latin typeface="+mj-lt"/>
                <a:ea typeface="Verdana" panose="020B0604030504040204" pitchFamily="34" charset="0"/>
              </a:rPr>
              <a:t>Mazais grants </a:t>
            </a:r>
            <a:r>
              <a:rPr lang="lv-LV" sz="2000" b="0" dirty="0">
                <a:solidFill>
                  <a:srgbClr val="00434E"/>
                </a:solidFill>
                <a:latin typeface="+mj-lt"/>
                <a:ea typeface="Verdana" panose="020B0604030504040204" pitchFamily="34" charset="0"/>
              </a:rPr>
              <a:t>līdz  5 tūkst. EUR (mikro un mazajam komersantam)</a:t>
            </a:r>
          </a:p>
          <a:p>
            <a:pPr marL="342882" lvl="1" indent="-342882" algn="just">
              <a:buFontTx/>
              <a:buChar char="-"/>
            </a:pPr>
            <a:r>
              <a:rPr lang="lv-LV" sz="2000" dirty="0">
                <a:solidFill>
                  <a:srgbClr val="00434E"/>
                </a:solidFill>
                <a:latin typeface="+mj-lt"/>
                <a:ea typeface="Verdana" panose="020B0604030504040204" pitchFamily="34" charset="0"/>
              </a:rPr>
              <a:t>Lielais grants </a:t>
            </a:r>
            <a:r>
              <a:rPr lang="lv-LV" sz="2000" b="0" dirty="0">
                <a:solidFill>
                  <a:srgbClr val="00434E"/>
                </a:solidFill>
                <a:latin typeface="+mj-lt"/>
                <a:ea typeface="Verdana" panose="020B0604030504040204" pitchFamily="34" charset="0"/>
              </a:rPr>
              <a:t>līdz 100 tūkst. EUR (MVU, lielie komersanti, NVO, valsts kapitālsabiedrības)</a:t>
            </a:r>
          </a:p>
          <a:p>
            <a:pPr marL="342882" lvl="1" indent="-342882" algn="just">
              <a:buFontTx/>
              <a:buChar char="-"/>
            </a:pPr>
            <a:endParaRPr lang="lv-LV" sz="2000" dirty="0">
              <a:solidFill>
                <a:srgbClr val="00434E"/>
              </a:solidFill>
              <a:latin typeface="+mj-lt"/>
              <a:ea typeface="Verdana" panose="020B0604030504040204" pitchFamily="34" charset="0"/>
            </a:endParaRPr>
          </a:p>
          <a:p>
            <a:pPr algn="just" defTabSz="1137844">
              <a:lnSpc>
                <a:spcPct val="90000"/>
              </a:lnSpc>
              <a:spcBef>
                <a:spcPct val="0"/>
              </a:spcBef>
              <a:spcAft>
                <a:spcPct val="10000"/>
              </a:spcAft>
            </a:pPr>
            <a:r>
              <a:rPr lang="lv-LV" sz="2000" dirty="0">
                <a:solidFill>
                  <a:srgbClr val="00434E"/>
                </a:solidFill>
                <a:latin typeface="+mj-lt"/>
                <a:ea typeface="Verdana" panose="020B0604030504040204" pitchFamily="34" charset="0"/>
                <a:cs typeface="Verdana" panose="020B0604030504040204" pitchFamily="34" charset="0"/>
              </a:rPr>
              <a:t>Attiecināmās izmaksas </a:t>
            </a:r>
          </a:p>
          <a:p>
            <a:pPr algn="just" defTabSz="1137844">
              <a:lnSpc>
                <a:spcPct val="90000"/>
              </a:lnSpc>
              <a:spcBef>
                <a:spcPct val="0"/>
              </a:spcBef>
              <a:spcAft>
                <a:spcPct val="10000"/>
              </a:spcAft>
            </a:pPr>
            <a:endParaRPr lang="lv-LV" sz="2000" dirty="0">
              <a:solidFill>
                <a:srgbClr val="00434E"/>
              </a:solidFill>
              <a:latin typeface="+mj-lt"/>
              <a:ea typeface="Verdana" panose="020B0604030504040204" pitchFamily="34" charset="0"/>
              <a:cs typeface="Verdana" panose="020B0604030504040204" pitchFamily="34" charset="0"/>
            </a:endParaRPr>
          </a:p>
          <a:p>
            <a:pPr algn="just" defTabSz="1137844">
              <a:lnSpc>
                <a:spcPct val="90000"/>
              </a:lnSpc>
              <a:spcBef>
                <a:spcPct val="0"/>
              </a:spcBef>
              <a:spcAft>
                <a:spcPct val="10000"/>
              </a:spcAft>
            </a:pPr>
            <a:r>
              <a:rPr lang="lv-LV" sz="2000" b="0" dirty="0">
                <a:solidFill>
                  <a:srgbClr val="00434E"/>
                </a:solidFill>
                <a:latin typeface="+mj-lt"/>
                <a:ea typeface="Verdana" panose="020B0604030504040204" pitchFamily="34" charset="0"/>
                <a:cs typeface="Verdana" panose="020B0604030504040204" pitchFamily="34" charset="0"/>
              </a:rPr>
              <a:t>- Gatavo risinājumu, aparatūras, sensoru, iekārtu, programmatūras tehnoloģiju infrastruktūras iegāde, uzstādīšana, pielāgošana, konsultācijas</a:t>
            </a:r>
          </a:p>
          <a:p>
            <a:pPr algn="just" defTabSz="1137844">
              <a:lnSpc>
                <a:spcPct val="90000"/>
              </a:lnSpc>
              <a:spcBef>
                <a:spcPct val="0"/>
              </a:spcBef>
              <a:spcAft>
                <a:spcPct val="10000"/>
              </a:spcAft>
            </a:pPr>
            <a:endParaRPr lang="lv-LV" sz="2000" dirty="0">
              <a:solidFill>
                <a:srgbClr val="00434E"/>
              </a:solidFill>
              <a:latin typeface="+mj-lt"/>
              <a:ea typeface="Verdana" panose="020B0604030504040204" pitchFamily="34" charset="0"/>
              <a:cs typeface="Verdana" panose="020B0604030504040204" pitchFamily="34" charset="0"/>
            </a:endParaRPr>
          </a:p>
        </p:txBody>
      </p:sp>
      <p:grpSp>
        <p:nvGrpSpPr>
          <p:cNvPr id="66" name="Laika grafiks" title="Laika grafiks">
            <a:extLst>
              <a:ext uri="{FF2B5EF4-FFF2-40B4-BE49-F238E27FC236}">
                <a16:creationId xmlns:a16="http://schemas.microsoft.com/office/drawing/2014/main" id="{7D4BF811-5350-699A-47F0-5033FA2E1E52}"/>
              </a:ext>
            </a:extLst>
          </p:cNvPr>
          <p:cNvGrpSpPr/>
          <p:nvPr/>
        </p:nvGrpSpPr>
        <p:grpSpPr>
          <a:xfrm>
            <a:off x="1128077" y="8626829"/>
            <a:ext cx="15681856" cy="860009"/>
            <a:chOff x="418011" y="5519804"/>
            <a:chExt cx="8560472" cy="865889"/>
          </a:xfrm>
        </p:grpSpPr>
        <p:grpSp>
          <p:nvGrpSpPr>
            <p:cNvPr id="67" name="Grupa 11" title="Laika grafiks">
              <a:extLst>
                <a:ext uri="{FF2B5EF4-FFF2-40B4-BE49-F238E27FC236}">
                  <a16:creationId xmlns:a16="http://schemas.microsoft.com/office/drawing/2014/main" id="{AF312BEB-29DA-1089-8791-1CA8541C8B12}"/>
                </a:ext>
              </a:extLst>
            </p:cNvPr>
            <p:cNvGrpSpPr/>
            <p:nvPr/>
          </p:nvGrpSpPr>
          <p:grpSpPr>
            <a:xfrm>
              <a:off x="418011" y="5519804"/>
              <a:ext cx="8560472" cy="165471"/>
              <a:chOff x="418011" y="3346265"/>
              <a:chExt cx="8560472" cy="165471"/>
            </a:xfrm>
          </p:grpSpPr>
          <p:cxnSp>
            <p:nvCxnSpPr>
              <p:cNvPr id="82" name="Taisnās bultiņas savienotājs 3">
                <a:extLst>
                  <a:ext uri="{FF2B5EF4-FFF2-40B4-BE49-F238E27FC236}">
                    <a16:creationId xmlns:a16="http://schemas.microsoft.com/office/drawing/2014/main" id="{0D6631BA-C868-5532-49D7-61AFF96625A8}"/>
                  </a:ext>
                </a:extLst>
              </p:cNvPr>
              <p:cNvCxnSpPr>
                <a:cxnSpLocks/>
              </p:cNvCxnSpPr>
              <p:nvPr/>
            </p:nvCxnSpPr>
            <p:spPr>
              <a:xfrm>
                <a:off x="418011" y="3429000"/>
                <a:ext cx="85604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Taisns savienotājs 29">
                <a:extLst>
                  <a:ext uri="{FF2B5EF4-FFF2-40B4-BE49-F238E27FC236}">
                    <a16:creationId xmlns:a16="http://schemas.microsoft.com/office/drawing/2014/main" id="{3EDD581B-7C8F-5C9F-A343-D495CB2FD457}"/>
                  </a:ext>
                </a:extLst>
              </p:cNvPr>
              <p:cNvCxnSpPr>
                <a:cxnSpLocks/>
              </p:cNvCxnSpPr>
              <p:nvPr/>
            </p:nvCxnSpPr>
            <p:spPr>
              <a:xfrm>
                <a:off x="106747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Taisns savienotājs 34">
                <a:extLst>
                  <a:ext uri="{FF2B5EF4-FFF2-40B4-BE49-F238E27FC236}">
                    <a16:creationId xmlns:a16="http://schemas.microsoft.com/office/drawing/2014/main" id="{AE67F663-AC6A-114B-92B4-209C4F691F7F}"/>
                  </a:ext>
                </a:extLst>
              </p:cNvPr>
              <p:cNvCxnSpPr>
                <a:cxnSpLocks/>
              </p:cNvCxnSpPr>
              <p:nvPr/>
            </p:nvCxnSpPr>
            <p:spPr>
              <a:xfrm>
                <a:off x="171486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5" name="Taisns savienotājs 35">
                <a:extLst>
                  <a:ext uri="{FF2B5EF4-FFF2-40B4-BE49-F238E27FC236}">
                    <a16:creationId xmlns:a16="http://schemas.microsoft.com/office/drawing/2014/main" id="{1CABE83C-E412-77FE-A810-483F75FECC4D}"/>
                  </a:ext>
                </a:extLst>
              </p:cNvPr>
              <p:cNvCxnSpPr>
                <a:cxnSpLocks/>
              </p:cNvCxnSpPr>
              <p:nvPr/>
            </p:nvCxnSpPr>
            <p:spPr>
              <a:xfrm>
                <a:off x="236226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6" name="Taisns savienotājs 36">
                <a:extLst>
                  <a:ext uri="{FF2B5EF4-FFF2-40B4-BE49-F238E27FC236}">
                    <a16:creationId xmlns:a16="http://schemas.microsoft.com/office/drawing/2014/main" id="{FD124CCB-343D-18E1-0511-42BB07C1DE52}"/>
                  </a:ext>
                </a:extLst>
              </p:cNvPr>
              <p:cNvCxnSpPr>
                <a:cxnSpLocks/>
              </p:cNvCxnSpPr>
              <p:nvPr/>
            </p:nvCxnSpPr>
            <p:spPr>
              <a:xfrm>
                <a:off x="300965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7" name="Taisns savienotājs 37">
                <a:extLst>
                  <a:ext uri="{FF2B5EF4-FFF2-40B4-BE49-F238E27FC236}">
                    <a16:creationId xmlns:a16="http://schemas.microsoft.com/office/drawing/2014/main" id="{863387E7-9B95-78E3-2453-B354DBDB4984}"/>
                  </a:ext>
                </a:extLst>
              </p:cNvPr>
              <p:cNvCxnSpPr>
                <a:cxnSpLocks/>
              </p:cNvCxnSpPr>
              <p:nvPr/>
            </p:nvCxnSpPr>
            <p:spPr>
              <a:xfrm>
                <a:off x="365704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8" name="Taisns savienotājs 38">
                <a:extLst>
                  <a:ext uri="{FF2B5EF4-FFF2-40B4-BE49-F238E27FC236}">
                    <a16:creationId xmlns:a16="http://schemas.microsoft.com/office/drawing/2014/main" id="{B3E2E911-1C15-32CC-527C-CEC79E383A9F}"/>
                  </a:ext>
                </a:extLst>
              </p:cNvPr>
              <p:cNvCxnSpPr>
                <a:cxnSpLocks/>
              </p:cNvCxnSpPr>
              <p:nvPr/>
            </p:nvCxnSpPr>
            <p:spPr>
              <a:xfrm>
                <a:off x="430443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9" name="Taisns savienotājs 44">
                <a:extLst>
                  <a:ext uri="{FF2B5EF4-FFF2-40B4-BE49-F238E27FC236}">
                    <a16:creationId xmlns:a16="http://schemas.microsoft.com/office/drawing/2014/main" id="{AE5FF3A8-0978-FDAC-E6A9-49785D278E25}"/>
                  </a:ext>
                </a:extLst>
              </p:cNvPr>
              <p:cNvCxnSpPr>
                <a:cxnSpLocks/>
              </p:cNvCxnSpPr>
              <p:nvPr/>
            </p:nvCxnSpPr>
            <p:spPr>
              <a:xfrm>
                <a:off x="495182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0" name="Taisns savienotājs 46">
                <a:extLst>
                  <a:ext uri="{FF2B5EF4-FFF2-40B4-BE49-F238E27FC236}">
                    <a16:creationId xmlns:a16="http://schemas.microsoft.com/office/drawing/2014/main" id="{558DDC90-471B-DE0E-E577-74CE9988E2FC}"/>
                  </a:ext>
                </a:extLst>
              </p:cNvPr>
              <p:cNvCxnSpPr>
                <a:cxnSpLocks/>
              </p:cNvCxnSpPr>
              <p:nvPr/>
            </p:nvCxnSpPr>
            <p:spPr>
              <a:xfrm>
                <a:off x="559922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1" name="Taisns savienotājs 49">
                <a:extLst>
                  <a:ext uri="{FF2B5EF4-FFF2-40B4-BE49-F238E27FC236}">
                    <a16:creationId xmlns:a16="http://schemas.microsoft.com/office/drawing/2014/main" id="{ED1C0AD9-83F1-A00C-97C9-9C8170268DCD}"/>
                  </a:ext>
                </a:extLst>
              </p:cNvPr>
              <p:cNvCxnSpPr>
                <a:cxnSpLocks/>
              </p:cNvCxnSpPr>
              <p:nvPr/>
            </p:nvCxnSpPr>
            <p:spPr>
              <a:xfrm>
                <a:off x="624661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2" name="Taisns savienotājs 50">
                <a:extLst>
                  <a:ext uri="{FF2B5EF4-FFF2-40B4-BE49-F238E27FC236}">
                    <a16:creationId xmlns:a16="http://schemas.microsoft.com/office/drawing/2014/main" id="{CCD21152-C5E7-8F3E-E815-3DA4EBCC08E4}"/>
                  </a:ext>
                </a:extLst>
              </p:cNvPr>
              <p:cNvCxnSpPr>
                <a:cxnSpLocks/>
              </p:cNvCxnSpPr>
              <p:nvPr/>
            </p:nvCxnSpPr>
            <p:spPr>
              <a:xfrm>
                <a:off x="689400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Taisns savienotājs 51">
                <a:extLst>
                  <a:ext uri="{FF2B5EF4-FFF2-40B4-BE49-F238E27FC236}">
                    <a16:creationId xmlns:a16="http://schemas.microsoft.com/office/drawing/2014/main" id="{5498C097-9C3D-41E1-108E-FB71FAD9792B}"/>
                  </a:ext>
                </a:extLst>
              </p:cNvPr>
              <p:cNvCxnSpPr>
                <a:cxnSpLocks/>
              </p:cNvCxnSpPr>
              <p:nvPr/>
            </p:nvCxnSpPr>
            <p:spPr>
              <a:xfrm>
                <a:off x="754139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4" name="Taisns savienotājs 52">
                <a:extLst>
                  <a:ext uri="{FF2B5EF4-FFF2-40B4-BE49-F238E27FC236}">
                    <a16:creationId xmlns:a16="http://schemas.microsoft.com/office/drawing/2014/main" id="{5E44DCA3-418B-EA3A-946C-452BA06DA6FD}"/>
                  </a:ext>
                </a:extLst>
              </p:cNvPr>
              <p:cNvCxnSpPr>
                <a:cxnSpLocks/>
              </p:cNvCxnSpPr>
              <p:nvPr/>
            </p:nvCxnSpPr>
            <p:spPr>
              <a:xfrm>
                <a:off x="818878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grpSp>
        <p:grpSp>
          <p:nvGrpSpPr>
            <p:cNvPr id="68" name="Grupa 12" title="Laika grafika teksts">
              <a:extLst>
                <a:ext uri="{FF2B5EF4-FFF2-40B4-BE49-F238E27FC236}">
                  <a16:creationId xmlns:a16="http://schemas.microsoft.com/office/drawing/2014/main" id="{5174E780-D022-4176-7F5E-02F3D4544C0E}"/>
                </a:ext>
              </a:extLst>
            </p:cNvPr>
            <p:cNvGrpSpPr/>
            <p:nvPr/>
          </p:nvGrpSpPr>
          <p:grpSpPr>
            <a:xfrm>
              <a:off x="782971" y="5786924"/>
              <a:ext cx="7903408" cy="598769"/>
              <a:chOff x="782971" y="5786924"/>
              <a:chExt cx="7903408" cy="598769"/>
            </a:xfrm>
          </p:grpSpPr>
          <p:sp>
            <p:nvSpPr>
              <p:cNvPr id="69" name="Tekstlodziņš 71">
                <a:extLst>
                  <a:ext uri="{FF2B5EF4-FFF2-40B4-BE49-F238E27FC236}">
                    <a16:creationId xmlns:a16="http://schemas.microsoft.com/office/drawing/2014/main" id="{4E654DD0-7223-D650-3D07-B59784BE64DE}"/>
                  </a:ext>
                </a:extLst>
              </p:cNvPr>
              <p:cNvSpPr txBox="1"/>
              <p:nvPr/>
            </p:nvSpPr>
            <p:spPr>
              <a:xfrm>
                <a:off x="782971" y="5817314"/>
                <a:ext cx="569010"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Janvāris</a:t>
                </a:r>
              </a:p>
              <a:p>
                <a:pPr algn="ctr" rtl="0"/>
                <a:endParaRPr lang="lv-LV" sz="1138">
                  <a:latin typeface="+mj-lt"/>
                  <a:ea typeface="Verdana" panose="020B0604030504040204" pitchFamily="34" charset="0"/>
                </a:endParaRPr>
              </a:p>
            </p:txBody>
          </p:sp>
          <p:sp>
            <p:nvSpPr>
              <p:cNvPr id="70" name="Tekstlodziņš 72">
                <a:extLst>
                  <a:ext uri="{FF2B5EF4-FFF2-40B4-BE49-F238E27FC236}">
                    <a16:creationId xmlns:a16="http://schemas.microsoft.com/office/drawing/2014/main" id="{DD1C284B-778B-8D02-2025-CFE98511E142}"/>
                  </a:ext>
                </a:extLst>
              </p:cNvPr>
              <p:cNvSpPr txBox="1"/>
              <p:nvPr/>
            </p:nvSpPr>
            <p:spPr>
              <a:xfrm>
                <a:off x="1432290" y="5817314"/>
                <a:ext cx="616241"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Februāris</a:t>
                </a:r>
              </a:p>
              <a:p>
                <a:pPr algn="ctr" rtl="0"/>
                <a:endParaRPr lang="lv-LV" sz="1422">
                  <a:latin typeface="+mj-lt"/>
                </a:endParaRPr>
              </a:p>
            </p:txBody>
          </p:sp>
          <p:sp>
            <p:nvSpPr>
              <p:cNvPr id="71" name="Tekstlodziņš 73">
                <a:extLst>
                  <a:ext uri="{FF2B5EF4-FFF2-40B4-BE49-F238E27FC236}">
                    <a16:creationId xmlns:a16="http://schemas.microsoft.com/office/drawing/2014/main" id="{E743E8FF-361E-2A69-9B07-C275CE919944}"/>
                  </a:ext>
                </a:extLst>
              </p:cNvPr>
              <p:cNvSpPr txBox="1"/>
              <p:nvPr/>
            </p:nvSpPr>
            <p:spPr>
              <a:xfrm>
                <a:off x="2158282"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Marts</a:t>
                </a:r>
              </a:p>
              <a:p>
                <a:pPr algn="ctr" rtl="0"/>
                <a:endParaRPr lang="lv-LV" sz="1422">
                  <a:latin typeface="+mj-lt"/>
                </a:endParaRPr>
              </a:p>
            </p:txBody>
          </p:sp>
          <p:sp>
            <p:nvSpPr>
              <p:cNvPr id="72" name="Tekstlodziņš 74">
                <a:extLst>
                  <a:ext uri="{FF2B5EF4-FFF2-40B4-BE49-F238E27FC236}">
                    <a16:creationId xmlns:a16="http://schemas.microsoft.com/office/drawing/2014/main" id="{9E13390B-C870-62C6-DDBE-92B5F913CC36}"/>
                  </a:ext>
                </a:extLst>
              </p:cNvPr>
              <p:cNvSpPr txBox="1"/>
              <p:nvPr/>
            </p:nvSpPr>
            <p:spPr>
              <a:xfrm>
                <a:off x="2805674"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Aprīlis</a:t>
                </a:r>
              </a:p>
              <a:p>
                <a:pPr algn="ctr" rtl="0"/>
                <a:endParaRPr lang="lv-LV" sz="1422">
                  <a:latin typeface="+mj-lt"/>
                </a:endParaRPr>
              </a:p>
            </p:txBody>
          </p:sp>
          <p:sp>
            <p:nvSpPr>
              <p:cNvPr id="73" name="Tekstlodziņš 100">
                <a:extLst>
                  <a:ext uri="{FF2B5EF4-FFF2-40B4-BE49-F238E27FC236}">
                    <a16:creationId xmlns:a16="http://schemas.microsoft.com/office/drawing/2014/main" id="{C2980DAA-E18F-A387-57FC-F6052D466FB2}"/>
                  </a:ext>
                </a:extLst>
              </p:cNvPr>
              <p:cNvSpPr txBox="1"/>
              <p:nvPr/>
            </p:nvSpPr>
            <p:spPr>
              <a:xfrm>
                <a:off x="3381966" y="5817314"/>
                <a:ext cx="569010"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Maijs</a:t>
                </a:r>
              </a:p>
              <a:p>
                <a:pPr algn="ctr" rtl="0"/>
                <a:endParaRPr lang="lv-LV" sz="1422">
                  <a:latin typeface="+mj-lt"/>
                </a:endParaRPr>
              </a:p>
            </p:txBody>
          </p:sp>
          <p:sp>
            <p:nvSpPr>
              <p:cNvPr id="74" name="Tekstlodziņš 101">
                <a:extLst>
                  <a:ext uri="{FF2B5EF4-FFF2-40B4-BE49-F238E27FC236}">
                    <a16:creationId xmlns:a16="http://schemas.microsoft.com/office/drawing/2014/main" id="{4CCF8D18-39CB-D373-AA47-5221CEE61F0E}"/>
                  </a:ext>
                </a:extLst>
              </p:cNvPr>
              <p:cNvSpPr txBox="1"/>
              <p:nvPr/>
            </p:nvSpPr>
            <p:spPr>
              <a:xfrm>
                <a:off x="4109885"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Jūnijs</a:t>
                </a:r>
              </a:p>
            </p:txBody>
          </p:sp>
          <p:sp>
            <p:nvSpPr>
              <p:cNvPr id="75" name="Tekstlodziņš 102">
                <a:extLst>
                  <a:ext uri="{FF2B5EF4-FFF2-40B4-BE49-F238E27FC236}">
                    <a16:creationId xmlns:a16="http://schemas.microsoft.com/office/drawing/2014/main" id="{41709A5A-91A7-EF72-D920-56B0C78D85C8}"/>
                  </a:ext>
                </a:extLst>
              </p:cNvPr>
              <p:cNvSpPr txBox="1"/>
              <p:nvPr/>
            </p:nvSpPr>
            <p:spPr>
              <a:xfrm>
                <a:off x="4757277" y="5817314"/>
                <a:ext cx="407956" cy="23573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Jūlijs</a:t>
                </a:r>
              </a:p>
              <a:p>
                <a:pPr algn="ctr" rtl="0"/>
                <a:endParaRPr lang="lv-LV" sz="1422">
                  <a:latin typeface="+mj-lt"/>
                </a:endParaRPr>
              </a:p>
            </p:txBody>
          </p:sp>
          <p:sp>
            <p:nvSpPr>
              <p:cNvPr id="76" name="Tekstlodziņš 103">
                <a:extLst>
                  <a:ext uri="{FF2B5EF4-FFF2-40B4-BE49-F238E27FC236}">
                    <a16:creationId xmlns:a16="http://schemas.microsoft.com/office/drawing/2014/main" id="{4778BF9C-CEA1-F1D7-0317-2DE9E5715B76}"/>
                  </a:ext>
                </a:extLst>
              </p:cNvPr>
              <p:cNvSpPr txBox="1"/>
              <p:nvPr/>
            </p:nvSpPr>
            <p:spPr>
              <a:xfrm>
                <a:off x="5222657" y="5805028"/>
                <a:ext cx="709684" cy="216318"/>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Augusts</a:t>
                </a:r>
              </a:p>
              <a:p>
                <a:pPr algn="ctr" rtl="0"/>
                <a:endParaRPr lang="lv-LV" sz="1422">
                  <a:latin typeface="+mj-lt"/>
                </a:endParaRPr>
              </a:p>
            </p:txBody>
          </p:sp>
          <p:sp>
            <p:nvSpPr>
              <p:cNvPr id="77" name="Tekstlodziņš 104">
                <a:extLst>
                  <a:ext uri="{FF2B5EF4-FFF2-40B4-BE49-F238E27FC236}">
                    <a16:creationId xmlns:a16="http://schemas.microsoft.com/office/drawing/2014/main" id="{E94A2C95-CEA7-862A-7540-1746F16B6263}"/>
                  </a:ext>
                </a:extLst>
              </p:cNvPr>
              <p:cNvSpPr txBox="1"/>
              <p:nvPr/>
            </p:nvSpPr>
            <p:spPr>
              <a:xfrm>
                <a:off x="5942158" y="5797182"/>
                <a:ext cx="706195" cy="276000"/>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Septembris</a:t>
                </a:r>
              </a:p>
              <a:p>
                <a:pPr algn="ctr" rtl="0"/>
                <a:endParaRPr lang="lv-LV" sz="1422">
                  <a:latin typeface="+mj-lt"/>
                </a:endParaRPr>
              </a:p>
            </p:txBody>
          </p:sp>
          <p:sp>
            <p:nvSpPr>
              <p:cNvPr id="78" name="Tekstlodziņš 105">
                <a:extLst>
                  <a:ext uri="{FF2B5EF4-FFF2-40B4-BE49-F238E27FC236}">
                    <a16:creationId xmlns:a16="http://schemas.microsoft.com/office/drawing/2014/main" id="{58A7A13A-00DD-A464-43BF-AE130FBCA01B}"/>
                  </a:ext>
                </a:extLst>
              </p:cNvPr>
              <p:cNvSpPr txBox="1"/>
              <p:nvPr/>
            </p:nvSpPr>
            <p:spPr>
              <a:xfrm>
                <a:off x="6699453" y="5786924"/>
                <a:ext cx="569007" cy="27972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Oktobris</a:t>
                </a:r>
              </a:p>
              <a:p>
                <a:pPr algn="ctr" rtl="0"/>
                <a:endParaRPr lang="lv-LV" sz="1422">
                  <a:latin typeface="+mj-lt"/>
                </a:endParaRPr>
              </a:p>
            </p:txBody>
          </p:sp>
          <p:sp>
            <p:nvSpPr>
              <p:cNvPr id="79" name="Tekstlodziņš 106">
                <a:extLst>
                  <a:ext uri="{FF2B5EF4-FFF2-40B4-BE49-F238E27FC236}">
                    <a16:creationId xmlns:a16="http://schemas.microsoft.com/office/drawing/2014/main" id="{280A511B-2DCE-F0C4-FF71-25EE4B804AC0}"/>
                  </a:ext>
                </a:extLst>
              </p:cNvPr>
              <p:cNvSpPr txBox="1"/>
              <p:nvPr/>
            </p:nvSpPr>
            <p:spPr>
              <a:xfrm>
                <a:off x="7318443" y="5793455"/>
                <a:ext cx="625669" cy="279727"/>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Novembris</a:t>
                </a:r>
              </a:p>
              <a:p>
                <a:pPr algn="ctr" rtl="0"/>
                <a:endParaRPr lang="lv-LV" sz="1422">
                  <a:latin typeface="+mj-lt"/>
                </a:endParaRPr>
              </a:p>
            </p:txBody>
          </p:sp>
          <p:sp>
            <p:nvSpPr>
              <p:cNvPr id="80" name="Tekstlodziņš 107">
                <a:extLst>
                  <a:ext uri="{FF2B5EF4-FFF2-40B4-BE49-F238E27FC236}">
                    <a16:creationId xmlns:a16="http://schemas.microsoft.com/office/drawing/2014/main" id="{F29B8B6A-2F7F-6015-288B-1713D25F3A86}"/>
                  </a:ext>
                </a:extLst>
              </p:cNvPr>
              <p:cNvSpPr txBox="1"/>
              <p:nvPr/>
            </p:nvSpPr>
            <p:spPr>
              <a:xfrm>
                <a:off x="7982330" y="5786924"/>
                <a:ext cx="704049" cy="210039"/>
              </a:xfrm>
              <a:prstGeom prst="rect">
                <a:avLst/>
              </a:prstGeom>
              <a:noFill/>
            </p:spPr>
            <p:txBody>
              <a:bodyPr wrap="square" lIns="0" tIns="0" rIns="0" bIns="0" rtlCol="0">
                <a:noAutofit/>
              </a:bodyPr>
              <a:lstStyle/>
              <a:p>
                <a:pPr algn="ctr"/>
                <a:r>
                  <a:rPr lang="lv-LV" sz="1138">
                    <a:solidFill>
                      <a:schemeClr val="bg2">
                        <a:lumMod val="25000"/>
                      </a:schemeClr>
                    </a:solidFill>
                    <a:latin typeface="+mj-lt"/>
                    <a:ea typeface="Verdana" panose="020B0604030504040204" pitchFamily="34" charset="0"/>
                  </a:rPr>
                  <a:t>Decembris </a:t>
                </a:r>
              </a:p>
            </p:txBody>
          </p:sp>
          <p:sp>
            <p:nvSpPr>
              <p:cNvPr id="81" name="Tekstlodziņš 195">
                <a:extLst>
                  <a:ext uri="{FF2B5EF4-FFF2-40B4-BE49-F238E27FC236}">
                    <a16:creationId xmlns:a16="http://schemas.microsoft.com/office/drawing/2014/main" id="{9C2FFF04-F2CD-350B-39A6-A30B9D6A20B9}"/>
                  </a:ext>
                </a:extLst>
              </p:cNvPr>
              <p:cNvSpPr txBox="1"/>
              <p:nvPr/>
            </p:nvSpPr>
            <p:spPr>
              <a:xfrm>
                <a:off x="4413741" y="6149956"/>
                <a:ext cx="569010" cy="235737"/>
              </a:xfrm>
              <a:prstGeom prst="rect">
                <a:avLst/>
              </a:prstGeom>
              <a:noFill/>
            </p:spPr>
            <p:txBody>
              <a:bodyPr wrap="square" lIns="0" tIns="0" rIns="0" bIns="0" rtlCol="0">
                <a:noAutofit/>
              </a:bodyPr>
              <a:lstStyle/>
              <a:p>
                <a:pPr algn="ctr" rtl="0"/>
                <a:r>
                  <a:rPr lang="lv-LV" sz="1422">
                    <a:latin typeface="+mj-lt"/>
                  </a:rPr>
                  <a:t>2023</a:t>
                </a:r>
              </a:p>
            </p:txBody>
          </p:sp>
        </p:grpSp>
      </p:grpSp>
      <p:cxnSp>
        <p:nvCxnSpPr>
          <p:cNvPr id="96" name="Straight Connector 95">
            <a:extLst>
              <a:ext uri="{FF2B5EF4-FFF2-40B4-BE49-F238E27FC236}">
                <a16:creationId xmlns:a16="http://schemas.microsoft.com/office/drawing/2014/main" id="{16E82F41-8892-343C-6D12-3AFE0F111021}"/>
              </a:ext>
            </a:extLst>
          </p:cNvPr>
          <p:cNvCxnSpPr>
            <a:cxnSpLocks/>
          </p:cNvCxnSpPr>
          <p:nvPr/>
        </p:nvCxnSpPr>
        <p:spPr>
          <a:xfrm>
            <a:off x="3932453" y="8709002"/>
            <a:ext cx="841853"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sp>
        <p:nvSpPr>
          <p:cNvPr id="97" name="Arrow: Down 96">
            <a:extLst>
              <a:ext uri="{FF2B5EF4-FFF2-40B4-BE49-F238E27FC236}">
                <a16:creationId xmlns:a16="http://schemas.microsoft.com/office/drawing/2014/main" id="{701B5A9C-A5CA-C642-269D-576DAD1B160E}"/>
              </a:ext>
            </a:extLst>
          </p:cNvPr>
          <p:cNvSpPr/>
          <p:nvPr/>
        </p:nvSpPr>
        <p:spPr>
          <a:xfrm>
            <a:off x="2193578" y="7610142"/>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mj-lt"/>
            </a:endParaRPr>
          </a:p>
        </p:txBody>
      </p:sp>
      <p:sp>
        <p:nvSpPr>
          <p:cNvPr id="99" name="Tekstlodziņš 62">
            <a:extLst>
              <a:ext uri="{FF2B5EF4-FFF2-40B4-BE49-F238E27FC236}">
                <a16:creationId xmlns:a16="http://schemas.microsoft.com/office/drawing/2014/main" id="{8BFDFAFF-3005-6324-5ED0-4EE72FADEE2C}"/>
              </a:ext>
            </a:extLst>
          </p:cNvPr>
          <p:cNvSpPr txBox="1"/>
          <p:nvPr/>
        </p:nvSpPr>
        <p:spPr>
          <a:xfrm>
            <a:off x="300426" y="7890621"/>
            <a:ext cx="2186280" cy="335260"/>
          </a:xfrm>
          <a:prstGeom prst="rect">
            <a:avLst/>
          </a:prstGeom>
          <a:noFill/>
        </p:spPr>
        <p:txBody>
          <a:bodyPr wrap="square" lIns="0" tIns="0" rIns="0" bIns="0" rtlCol="0">
            <a:noAutofit/>
          </a:bodyPr>
          <a:lstStyle/>
          <a:p>
            <a:pPr rtl="0"/>
            <a:r>
              <a:rPr lang="lv-LV" sz="1422">
                <a:solidFill>
                  <a:schemeClr val="tx1">
                    <a:lumMod val="75000"/>
                    <a:lumOff val="25000"/>
                  </a:schemeClr>
                </a:solidFill>
                <a:latin typeface="+mj-lt"/>
                <a:ea typeface="Verdana" panose="020B0604030504040204" pitchFamily="34" charset="0"/>
              </a:rPr>
              <a:t>AF MK Noteikumi apstiprināti MK</a:t>
            </a:r>
          </a:p>
        </p:txBody>
      </p:sp>
      <p:sp>
        <p:nvSpPr>
          <p:cNvPr id="100" name="Tekstlodziņš 116">
            <a:extLst>
              <a:ext uri="{FF2B5EF4-FFF2-40B4-BE49-F238E27FC236}">
                <a16:creationId xmlns:a16="http://schemas.microsoft.com/office/drawing/2014/main" id="{2E2B86E4-FDDC-32E3-864F-66AB1778A384}"/>
              </a:ext>
            </a:extLst>
          </p:cNvPr>
          <p:cNvSpPr txBox="1"/>
          <p:nvPr/>
        </p:nvSpPr>
        <p:spPr>
          <a:xfrm>
            <a:off x="3919752" y="7890621"/>
            <a:ext cx="3460719" cy="335260"/>
          </a:xfrm>
          <a:prstGeom prst="rect">
            <a:avLst/>
          </a:prstGeom>
          <a:noFill/>
        </p:spPr>
        <p:txBody>
          <a:bodyPr wrap="square" lIns="0" tIns="0" rIns="0" bIns="0" rtlCol="0">
            <a:noAutofit/>
          </a:bodyPr>
          <a:lstStyle/>
          <a:p>
            <a:r>
              <a:rPr lang="lv-LV" sz="1422">
                <a:solidFill>
                  <a:schemeClr val="tx1">
                    <a:lumMod val="75000"/>
                    <a:lumOff val="25000"/>
                  </a:schemeClr>
                </a:solidFill>
                <a:latin typeface="+mj-lt"/>
                <a:ea typeface="Verdana" panose="020B0604030504040204" pitchFamily="34" charset="0"/>
              </a:rPr>
              <a:t>Pieejams AF atbalsts</a:t>
            </a:r>
          </a:p>
        </p:txBody>
      </p:sp>
      <p:sp>
        <p:nvSpPr>
          <p:cNvPr id="5" name="Arrow: Down 4">
            <a:extLst>
              <a:ext uri="{FF2B5EF4-FFF2-40B4-BE49-F238E27FC236}">
                <a16:creationId xmlns:a16="http://schemas.microsoft.com/office/drawing/2014/main" id="{A89DC4F9-73F5-353F-8C40-AEC9FFDEB2E8}"/>
              </a:ext>
            </a:extLst>
          </p:cNvPr>
          <p:cNvSpPr/>
          <p:nvPr/>
        </p:nvSpPr>
        <p:spPr>
          <a:xfrm>
            <a:off x="3555382" y="7624424"/>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mj-lt"/>
            </a:endParaRPr>
          </a:p>
        </p:txBody>
      </p:sp>
      <p:cxnSp>
        <p:nvCxnSpPr>
          <p:cNvPr id="3" name="Straight Connector 2">
            <a:extLst>
              <a:ext uri="{FF2B5EF4-FFF2-40B4-BE49-F238E27FC236}">
                <a16:creationId xmlns:a16="http://schemas.microsoft.com/office/drawing/2014/main" id="{CD53E20A-99A8-F821-4AFF-FAFF37D58BAD}"/>
              </a:ext>
            </a:extLst>
          </p:cNvPr>
          <p:cNvCxnSpPr>
            <a:cxnSpLocks/>
          </p:cNvCxnSpPr>
          <p:nvPr/>
        </p:nvCxnSpPr>
        <p:spPr>
          <a:xfrm>
            <a:off x="2338372" y="8709002"/>
            <a:ext cx="1165407"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275E7C-F183-DE5E-9AD5-EBB0B11E4A5A}"/>
              </a:ext>
            </a:extLst>
          </p:cNvPr>
          <p:cNvPicPr>
            <a:picLocks noChangeAspect="1"/>
          </p:cNvPicPr>
          <p:nvPr/>
        </p:nvPicPr>
        <p:blipFill>
          <a:blip r:embed="rId3"/>
          <a:stretch>
            <a:fillRect/>
          </a:stretch>
        </p:blipFill>
        <p:spPr>
          <a:xfrm>
            <a:off x="6057061" y="5982158"/>
            <a:ext cx="1477608" cy="1013015"/>
          </a:xfrm>
          <a:prstGeom prst="rect">
            <a:avLst/>
          </a:prstGeom>
        </p:spPr>
      </p:pic>
      <p:pic>
        <p:nvPicPr>
          <p:cNvPr id="12" name="Picture 11">
            <a:extLst>
              <a:ext uri="{FF2B5EF4-FFF2-40B4-BE49-F238E27FC236}">
                <a16:creationId xmlns:a16="http://schemas.microsoft.com/office/drawing/2014/main" id="{1808B738-23E0-46FE-4D26-9853E41C5D1F}"/>
              </a:ext>
            </a:extLst>
          </p:cNvPr>
          <p:cNvPicPr>
            <a:picLocks noChangeAspect="1"/>
          </p:cNvPicPr>
          <p:nvPr/>
        </p:nvPicPr>
        <p:blipFill>
          <a:blip r:embed="rId4"/>
          <a:stretch>
            <a:fillRect/>
          </a:stretch>
        </p:blipFill>
        <p:spPr>
          <a:xfrm>
            <a:off x="2156258" y="6267448"/>
            <a:ext cx="1594337" cy="622855"/>
          </a:xfrm>
          <a:prstGeom prst="rect">
            <a:avLst/>
          </a:prstGeom>
        </p:spPr>
      </p:pic>
      <p:pic>
        <p:nvPicPr>
          <p:cNvPr id="13" name="Picture 12">
            <a:extLst>
              <a:ext uri="{FF2B5EF4-FFF2-40B4-BE49-F238E27FC236}">
                <a16:creationId xmlns:a16="http://schemas.microsoft.com/office/drawing/2014/main" id="{D30729FD-20A4-F5D0-C24D-356EA55C17DA}"/>
              </a:ext>
            </a:extLst>
          </p:cNvPr>
          <p:cNvPicPr>
            <a:picLocks noChangeAspect="1"/>
          </p:cNvPicPr>
          <p:nvPr/>
        </p:nvPicPr>
        <p:blipFill>
          <a:blip r:embed="rId5"/>
          <a:stretch>
            <a:fillRect/>
          </a:stretch>
        </p:blipFill>
        <p:spPr>
          <a:xfrm>
            <a:off x="15003216" y="151"/>
            <a:ext cx="1232710" cy="1368171"/>
          </a:xfrm>
          <a:prstGeom prst="rect">
            <a:avLst/>
          </a:prstGeom>
        </p:spPr>
      </p:pic>
      <p:sp>
        <p:nvSpPr>
          <p:cNvPr id="14" name="Oval 13" descr="Inbox Check with solid fill">
            <a:extLst>
              <a:ext uri="{FF2B5EF4-FFF2-40B4-BE49-F238E27FC236}">
                <a16:creationId xmlns:a16="http://schemas.microsoft.com/office/drawing/2014/main" id="{C1729338-5762-D131-8004-F48A93551CB9}"/>
              </a:ext>
            </a:extLst>
          </p:cNvPr>
          <p:cNvSpPr/>
          <p:nvPr/>
        </p:nvSpPr>
        <p:spPr>
          <a:xfrm>
            <a:off x="805692" y="5908870"/>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latin typeface="+mj-lt"/>
            </a:endParaRPr>
          </a:p>
        </p:txBody>
      </p:sp>
      <p:sp>
        <p:nvSpPr>
          <p:cNvPr id="15" name="Oval 14" descr="Inbox Check with solid fill">
            <a:extLst>
              <a:ext uri="{FF2B5EF4-FFF2-40B4-BE49-F238E27FC236}">
                <a16:creationId xmlns:a16="http://schemas.microsoft.com/office/drawing/2014/main" id="{1C1CC37F-3443-06D6-ECEC-3E34700564FC}"/>
              </a:ext>
            </a:extLst>
          </p:cNvPr>
          <p:cNvSpPr/>
          <p:nvPr/>
        </p:nvSpPr>
        <p:spPr>
          <a:xfrm>
            <a:off x="759813" y="1153441"/>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latin typeface="+mj-lt"/>
            </a:endParaRPr>
          </a:p>
        </p:txBody>
      </p:sp>
      <p:pic>
        <p:nvPicPr>
          <p:cNvPr id="16" name="Graphic 15" descr="Open folder outline">
            <a:extLst>
              <a:ext uri="{FF2B5EF4-FFF2-40B4-BE49-F238E27FC236}">
                <a16:creationId xmlns:a16="http://schemas.microsoft.com/office/drawing/2014/main" id="{A5F621CA-9636-CDC2-7033-6BDE56813B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2723" y="1290401"/>
            <a:ext cx="914372" cy="914372"/>
          </a:xfrm>
          <a:prstGeom prst="rect">
            <a:avLst/>
          </a:prstGeom>
        </p:spPr>
      </p:pic>
      <p:sp>
        <p:nvSpPr>
          <p:cNvPr id="17" name="Oval 16" descr="Inbox Check with solid fill">
            <a:extLst>
              <a:ext uri="{FF2B5EF4-FFF2-40B4-BE49-F238E27FC236}">
                <a16:creationId xmlns:a16="http://schemas.microsoft.com/office/drawing/2014/main" id="{AC500CCC-B990-6295-0E08-52A13B928DA5}"/>
              </a:ext>
            </a:extLst>
          </p:cNvPr>
          <p:cNvSpPr/>
          <p:nvPr/>
        </p:nvSpPr>
        <p:spPr>
          <a:xfrm>
            <a:off x="754581" y="2765761"/>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latin typeface="+mj-lt"/>
            </a:endParaRPr>
          </a:p>
        </p:txBody>
      </p:sp>
      <p:pic>
        <p:nvPicPr>
          <p:cNvPr id="18" name="Graphic 17" descr="Piggy Bank outline">
            <a:extLst>
              <a:ext uri="{FF2B5EF4-FFF2-40B4-BE49-F238E27FC236}">
                <a16:creationId xmlns:a16="http://schemas.microsoft.com/office/drawing/2014/main" id="{0227F0ED-244C-C31B-478D-01103794AB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7527" y="2885424"/>
            <a:ext cx="914372" cy="914372"/>
          </a:xfrm>
          <a:prstGeom prst="rect">
            <a:avLst/>
          </a:prstGeom>
        </p:spPr>
      </p:pic>
      <p:sp>
        <p:nvSpPr>
          <p:cNvPr id="19" name="Oval 18" descr="Inbox Check with solid fill">
            <a:extLst>
              <a:ext uri="{FF2B5EF4-FFF2-40B4-BE49-F238E27FC236}">
                <a16:creationId xmlns:a16="http://schemas.microsoft.com/office/drawing/2014/main" id="{0DB33027-6173-2DBE-5548-A2B076424243}"/>
              </a:ext>
            </a:extLst>
          </p:cNvPr>
          <p:cNvSpPr/>
          <p:nvPr/>
        </p:nvSpPr>
        <p:spPr>
          <a:xfrm>
            <a:off x="772434" y="4329690"/>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latin typeface="+mj-lt"/>
            </a:endParaRPr>
          </a:p>
        </p:txBody>
      </p:sp>
      <p:pic>
        <p:nvPicPr>
          <p:cNvPr id="20" name="Graphic 19" descr="Meeting outline">
            <a:extLst>
              <a:ext uri="{FF2B5EF4-FFF2-40B4-BE49-F238E27FC236}">
                <a16:creationId xmlns:a16="http://schemas.microsoft.com/office/drawing/2014/main" id="{A33EAA91-392B-2955-1485-FAA26E41E5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6336" y="4408555"/>
            <a:ext cx="914372" cy="914372"/>
          </a:xfrm>
          <a:prstGeom prst="rect">
            <a:avLst/>
          </a:prstGeom>
        </p:spPr>
      </p:pic>
      <p:pic>
        <p:nvPicPr>
          <p:cNvPr id="21" name="Graphic 20" descr="Bank outline">
            <a:extLst>
              <a:ext uri="{FF2B5EF4-FFF2-40B4-BE49-F238E27FC236}">
                <a16:creationId xmlns:a16="http://schemas.microsoft.com/office/drawing/2014/main" id="{AD31F49E-410D-5324-E40C-A685A0329C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2689" y="5972543"/>
            <a:ext cx="914372" cy="914372"/>
          </a:xfrm>
          <a:prstGeom prst="rect">
            <a:avLst/>
          </a:prstGeom>
        </p:spPr>
      </p:pic>
      <p:pic>
        <p:nvPicPr>
          <p:cNvPr id="2" name="Picture 1">
            <a:extLst>
              <a:ext uri="{FF2B5EF4-FFF2-40B4-BE49-F238E27FC236}">
                <a16:creationId xmlns:a16="http://schemas.microsoft.com/office/drawing/2014/main" id="{454E6CA5-E859-9DE6-D99E-B8EFF4090A84}"/>
              </a:ext>
            </a:extLst>
          </p:cNvPr>
          <p:cNvPicPr>
            <a:picLocks noChangeAspect="1"/>
          </p:cNvPicPr>
          <p:nvPr/>
        </p:nvPicPr>
        <p:blipFill>
          <a:blip r:embed="rId14"/>
          <a:stretch>
            <a:fillRect/>
          </a:stretch>
        </p:blipFill>
        <p:spPr>
          <a:xfrm>
            <a:off x="3815613" y="6261256"/>
            <a:ext cx="2271779" cy="649485"/>
          </a:xfrm>
          <a:prstGeom prst="rect">
            <a:avLst/>
          </a:prstGeom>
        </p:spPr>
      </p:pic>
    </p:spTree>
    <p:extLst>
      <p:ext uri="{BB962C8B-B14F-4D97-AF65-F5344CB8AC3E}">
        <p14:creationId xmlns:p14="http://schemas.microsoft.com/office/powerpoint/2010/main" val="272505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B25C4B-0559-3135-3FD6-EA1EA6373F5A}"/>
              </a:ext>
            </a:extLst>
          </p:cNvPr>
          <p:cNvSpPr/>
          <p:nvPr/>
        </p:nvSpPr>
        <p:spPr>
          <a:xfrm>
            <a:off x="7503798" y="2434977"/>
            <a:ext cx="8564713" cy="5416612"/>
          </a:xfrm>
          <a:prstGeom prst="rect">
            <a:avLst/>
          </a:prstGeom>
          <a:solidFill>
            <a:srgbClr val="9BC2C7">
              <a:alpha val="26000"/>
            </a:srgbClr>
          </a:solidFill>
        </p:spPr>
        <p:style>
          <a:lnRef idx="1">
            <a:schemeClr val="accent5"/>
          </a:lnRef>
          <a:fillRef idx="2">
            <a:schemeClr val="accent5"/>
          </a:fillRef>
          <a:effectRef idx="1">
            <a:schemeClr val="accent5"/>
          </a:effectRef>
          <a:fontRef idx="minor">
            <a:schemeClr val="dk1"/>
          </a:fontRef>
        </p:style>
        <p:txBody>
          <a:bodyPr rtlCol="0" anchor="ctr"/>
          <a:lstStyle/>
          <a:p>
            <a:pPr defTabSz="1300393">
              <a:defRPr/>
            </a:pPr>
            <a:endParaRPr lang="en-AU" sz="3413">
              <a:solidFill>
                <a:prstClr val="black"/>
              </a:solidFill>
              <a:latin typeface="Calibri" panose="020F0502020204030204"/>
            </a:endParaRPr>
          </a:p>
        </p:txBody>
      </p:sp>
      <p:sp>
        <p:nvSpPr>
          <p:cNvPr id="4" name="Content Placeholder 2">
            <a:extLst>
              <a:ext uri="{FF2B5EF4-FFF2-40B4-BE49-F238E27FC236}">
                <a16:creationId xmlns:a16="http://schemas.microsoft.com/office/drawing/2014/main" id="{D95C3CDA-650C-467C-FB0F-770545BDC259}"/>
              </a:ext>
            </a:extLst>
          </p:cNvPr>
          <p:cNvSpPr txBox="1">
            <a:spLocks/>
          </p:cNvSpPr>
          <p:nvPr/>
        </p:nvSpPr>
        <p:spPr>
          <a:xfrm>
            <a:off x="8690126" y="-13616"/>
            <a:ext cx="8669602" cy="9497859"/>
          </a:xfrm>
          <a:prstGeom prst="rect">
            <a:avLst/>
          </a:prstGeom>
        </p:spPr>
        <p:txBody>
          <a:bodyPr vert="horz" lIns="130044" tIns="65023" rIns="130044" bIns="6502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5098" indent="-325098" defTabSz="1300393">
              <a:defRPr/>
            </a:pPr>
            <a:endParaRPr lang="lv-LV" sz="3982">
              <a:solidFill>
                <a:prstClr val="black"/>
              </a:solidFill>
              <a:latin typeface="Calibri" panose="020F0502020204030204"/>
            </a:endParaRPr>
          </a:p>
        </p:txBody>
      </p:sp>
      <p:sp>
        <p:nvSpPr>
          <p:cNvPr id="27" name="Rectangle 26">
            <a:extLst>
              <a:ext uri="{FF2B5EF4-FFF2-40B4-BE49-F238E27FC236}">
                <a16:creationId xmlns:a16="http://schemas.microsoft.com/office/drawing/2014/main" id="{8CC5DE4F-F172-0F40-1807-2A593F5EC73B}"/>
              </a:ext>
            </a:extLst>
          </p:cNvPr>
          <p:cNvSpPr/>
          <p:nvPr/>
        </p:nvSpPr>
        <p:spPr>
          <a:xfrm>
            <a:off x="6389223" y="6396477"/>
            <a:ext cx="4579668" cy="424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0CD4E1E1-F06E-8209-3B58-4581816EA17A}"/>
              </a:ext>
            </a:extLst>
          </p:cNvPr>
          <p:cNvSpPr txBox="1"/>
          <p:nvPr/>
        </p:nvSpPr>
        <p:spPr>
          <a:xfrm>
            <a:off x="2143537" y="1368901"/>
            <a:ext cx="12650642" cy="978729"/>
          </a:xfrm>
          <a:prstGeom prst="rect">
            <a:avLst/>
          </a:prstGeom>
          <a:noFill/>
        </p:spPr>
        <p:txBody>
          <a:bodyPr wrap="square">
            <a:spAutoFit/>
          </a:bodyPr>
          <a:lstStyle/>
          <a:p>
            <a:pPr algn="l" defTabSz="1137844">
              <a:lnSpc>
                <a:spcPct val="90000"/>
              </a:lnSpc>
              <a:spcBef>
                <a:spcPct val="0"/>
              </a:spcBef>
              <a:spcAft>
                <a:spcPct val="10000"/>
              </a:spcAft>
              <a:defRPr/>
            </a:pPr>
            <a:r>
              <a:rPr lang="lv-LV" sz="3200" dirty="0">
                <a:solidFill>
                  <a:srgbClr val="00434E"/>
                </a:solidFill>
                <a:latin typeface="Verdana" panose="020B0604030504040204" pitchFamily="34" charset="0"/>
                <a:ea typeface="Verdana" panose="020B0604030504040204" pitchFamily="34" charset="0"/>
              </a:rPr>
              <a:t>FINANŠU INSTRUMENTS DIGITĀLAJAI TRANSFORMĀCIJAI</a:t>
            </a:r>
          </a:p>
        </p:txBody>
      </p:sp>
      <p:sp>
        <p:nvSpPr>
          <p:cNvPr id="37" name="TextBox 36">
            <a:extLst>
              <a:ext uri="{FF2B5EF4-FFF2-40B4-BE49-F238E27FC236}">
                <a16:creationId xmlns:a16="http://schemas.microsoft.com/office/drawing/2014/main" id="{290ABF6B-84AE-19BA-F7E0-719749333919}"/>
              </a:ext>
            </a:extLst>
          </p:cNvPr>
          <p:cNvSpPr txBox="1"/>
          <p:nvPr/>
        </p:nvSpPr>
        <p:spPr>
          <a:xfrm>
            <a:off x="2374163" y="3351340"/>
            <a:ext cx="5223784" cy="1039708"/>
          </a:xfrm>
          <a:prstGeom prst="rect">
            <a:avLst/>
          </a:prstGeom>
          <a:noFill/>
        </p:spPr>
        <p:txBody>
          <a:bodyPr wrap="square">
            <a:spAutoFit/>
          </a:bodyPr>
          <a:lstStyle/>
          <a:p>
            <a:pPr algn="l" defTabSz="1137844">
              <a:lnSpc>
                <a:spcPct val="90000"/>
              </a:lnSpc>
              <a:spcBef>
                <a:spcPct val="0"/>
              </a:spcBef>
              <a:spcAft>
                <a:spcPct val="10000"/>
              </a:spcAft>
              <a:defRPr/>
            </a:pPr>
            <a:r>
              <a:rPr lang="lv-LV" sz="228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45,143 milj. EUR (AF)</a:t>
            </a:r>
            <a:br>
              <a:rPr lang="lv-LV" sz="228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br>
            <a:br>
              <a:rPr lang="lv-LV" sz="228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br>
            <a:endParaRPr lang="lv-LV" sz="228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a:extLst>
              <a:ext uri="{FF2B5EF4-FFF2-40B4-BE49-F238E27FC236}">
                <a16:creationId xmlns:a16="http://schemas.microsoft.com/office/drawing/2014/main" id="{DA19164A-F093-804A-7D8F-6E58E03ED8B9}"/>
              </a:ext>
            </a:extLst>
          </p:cNvPr>
          <p:cNvSpPr txBox="1"/>
          <p:nvPr/>
        </p:nvSpPr>
        <p:spPr>
          <a:xfrm>
            <a:off x="2269743" y="4720438"/>
            <a:ext cx="4839976" cy="677108"/>
          </a:xfrm>
          <a:prstGeom prst="rect">
            <a:avLst/>
          </a:prstGeom>
          <a:noFill/>
        </p:spPr>
        <p:txBody>
          <a:bodyPr wrap="square">
            <a:spAutoFit/>
          </a:bodyPr>
          <a:lstStyle/>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a:solidFill>
                  <a:schemeClr val="tx2">
                    <a:lumMod val="75000"/>
                  </a:schemeClr>
                </a:solidFill>
                <a:latin typeface="Verdana" panose="020B0604030504040204" pitchFamily="34" charset="0"/>
                <a:ea typeface="Verdana" panose="020B0604030504040204" pitchFamily="34" charset="0"/>
              </a:rPr>
              <a:t>Komersanti (MVU)</a:t>
            </a:r>
          </a:p>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a:solidFill>
                  <a:schemeClr val="tx2">
                    <a:lumMod val="75000"/>
                  </a:schemeClr>
                </a:solidFill>
                <a:latin typeface="Verdana" panose="020B0604030504040204" pitchFamily="34" charset="0"/>
                <a:ea typeface="Verdana" panose="020B0604030504040204" pitchFamily="34" charset="0"/>
              </a:rPr>
              <a:t>Lielie komersanti</a:t>
            </a:r>
          </a:p>
        </p:txBody>
      </p:sp>
      <p:grpSp>
        <p:nvGrpSpPr>
          <p:cNvPr id="66" name="Laika grafiks" title="Laika grafiks">
            <a:extLst>
              <a:ext uri="{FF2B5EF4-FFF2-40B4-BE49-F238E27FC236}">
                <a16:creationId xmlns:a16="http://schemas.microsoft.com/office/drawing/2014/main" id="{7D4BF811-5350-699A-47F0-5033FA2E1E52}"/>
              </a:ext>
            </a:extLst>
          </p:cNvPr>
          <p:cNvGrpSpPr/>
          <p:nvPr/>
        </p:nvGrpSpPr>
        <p:grpSpPr>
          <a:xfrm>
            <a:off x="1128077" y="8626829"/>
            <a:ext cx="15681856" cy="860009"/>
            <a:chOff x="418011" y="5519804"/>
            <a:chExt cx="8560472" cy="865889"/>
          </a:xfrm>
        </p:grpSpPr>
        <p:grpSp>
          <p:nvGrpSpPr>
            <p:cNvPr id="67" name="Grupa 11" title="Laika grafiks">
              <a:extLst>
                <a:ext uri="{FF2B5EF4-FFF2-40B4-BE49-F238E27FC236}">
                  <a16:creationId xmlns:a16="http://schemas.microsoft.com/office/drawing/2014/main" id="{AF312BEB-29DA-1089-8791-1CA8541C8B12}"/>
                </a:ext>
              </a:extLst>
            </p:cNvPr>
            <p:cNvGrpSpPr/>
            <p:nvPr/>
          </p:nvGrpSpPr>
          <p:grpSpPr>
            <a:xfrm>
              <a:off x="418011" y="5519804"/>
              <a:ext cx="8560472" cy="165471"/>
              <a:chOff x="418011" y="3346265"/>
              <a:chExt cx="8560472" cy="165471"/>
            </a:xfrm>
          </p:grpSpPr>
          <p:cxnSp>
            <p:nvCxnSpPr>
              <p:cNvPr id="82" name="Taisnās bultiņas savienotājs 3">
                <a:extLst>
                  <a:ext uri="{FF2B5EF4-FFF2-40B4-BE49-F238E27FC236}">
                    <a16:creationId xmlns:a16="http://schemas.microsoft.com/office/drawing/2014/main" id="{0D6631BA-C868-5532-49D7-61AFF96625A8}"/>
                  </a:ext>
                </a:extLst>
              </p:cNvPr>
              <p:cNvCxnSpPr>
                <a:cxnSpLocks/>
              </p:cNvCxnSpPr>
              <p:nvPr/>
            </p:nvCxnSpPr>
            <p:spPr>
              <a:xfrm>
                <a:off x="418011" y="3429000"/>
                <a:ext cx="85604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Taisns savienotājs 29">
                <a:extLst>
                  <a:ext uri="{FF2B5EF4-FFF2-40B4-BE49-F238E27FC236}">
                    <a16:creationId xmlns:a16="http://schemas.microsoft.com/office/drawing/2014/main" id="{3EDD581B-7C8F-5C9F-A343-D495CB2FD457}"/>
                  </a:ext>
                </a:extLst>
              </p:cNvPr>
              <p:cNvCxnSpPr>
                <a:cxnSpLocks/>
              </p:cNvCxnSpPr>
              <p:nvPr/>
            </p:nvCxnSpPr>
            <p:spPr>
              <a:xfrm>
                <a:off x="106747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Taisns savienotājs 34">
                <a:extLst>
                  <a:ext uri="{FF2B5EF4-FFF2-40B4-BE49-F238E27FC236}">
                    <a16:creationId xmlns:a16="http://schemas.microsoft.com/office/drawing/2014/main" id="{AE67F663-AC6A-114B-92B4-209C4F691F7F}"/>
                  </a:ext>
                </a:extLst>
              </p:cNvPr>
              <p:cNvCxnSpPr>
                <a:cxnSpLocks/>
              </p:cNvCxnSpPr>
              <p:nvPr/>
            </p:nvCxnSpPr>
            <p:spPr>
              <a:xfrm>
                <a:off x="171486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5" name="Taisns savienotājs 35">
                <a:extLst>
                  <a:ext uri="{FF2B5EF4-FFF2-40B4-BE49-F238E27FC236}">
                    <a16:creationId xmlns:a16="http://schemas.microsoft.com/office/drawing/2014/main" id="{1CABE83C-E412-77FE-A810-483F75FECC4D}"/>
                  </a:ext>
                </a:extLst>
              </p:cNvPr>
              <p:cNvCxnSpPr>
                <a:cxnSpLocks/>
              </p:cNvCxnSpPr>
              <p:nvPr/>
            </p:nvCxnSpPr>
            <p:spPr>
              <a:xfrm>
                <a:off x="236226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6" name="Taisns savienotājs 36">
                <a:extLst>
                  <a:ext uri="{FF2B5EF4-FFF2-40B4-BE49-F238E27FC236}">
                    <a16:creationId xmlns:a16="http://schemas.microsoft.com/office/drawing/2014/main" id="{FD124CCB-343D-18E1-0511-42BB07C1DE52}"/>
                  </a:ext>
                </a:extLst>
              </p:cNvPr>
              <p:cNvCxnSpPr>
                <a:cxnSpLocks/>
              </p:cNvCxnSpPr>
              <p:nvPr/>
            </p:nvCxnSpPr>
            <p:spPr>
              <a:xfrm>
                <a:off x="300965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7" name="Taisns savienotājs 37">
                <a:extLst>
                  <a:ext uri="{FF2B5EF4-FFF2-40B4-BE49-F238E27FC236}">
                    <a16:creationId xmlns:a16="http://schemas.microsoft.com/office/drawing/2014/main" id="{863387E7-9B95-78E3-2453-B354DBDB4984}"/>
                  </a:ext>
                </a:extLst>
              </p:cNvPr>
              <p:cNvCxnSpPr>
                <a:cxnSpLocks/>
              </p:cNvCxnSpPr>
              <p:nvPr/>
            </p:nvCxnSpPr>
            <p:spPr>
              <a:xfrm>
                <a:off x="365704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8" name="Taisns savienotājs 38">
                <a:extLst>
                  <a:ext uri="{FF2B5EF4-FFF2-40B4-BE49-F238E27FC236}">
                    <a16:creationId xmlns:a16="http://schemas.microsoft.com/office/drawing/2014/main" id="{B3E2E911-1C15-32CC-527C-CEC79E383A9F}"/>
                  </a:ext>
                </a:extLst>
              </p:cNvPr>
              <p:cNvCxnSpPr>
                <a:cxnSpLocks/>
              </p:cNvCxnSpPr>
              <p:nvPr/>
            </p:nvCxnSpPr>
            <p:spPr>
              <a:xfrm>
                <a:off x="430443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9" name="Taisns savienotājs 44">
                <a:extLst>
                  <a:ext uri="{FF2B5EF4-FFF2-40B4-BE49-F238E27FC236}">
                    <a16:creationId xmlns:a16="http://schemas.microsoft.com/office/drawing/2014/main" id="{AE5FF3A8-0978-FDAC-E6A9-49785D278E25}"/>
                  </a:ext>
                </a:extLst>
              </p:cNvPr>
              <p:cNvCxnSpPr>
                <a:cxnSpLocks/>
              </p:cNvCxnSpPr>
              <p:nvPr/>
            </p:nvCxnSpPr>
            <p:spPr>
              <a:xfrm>
                <a:off x="495182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0" name="Taisns savienotājs 46">
                <a:extLst>
                  <a:ext uri="{FF2B5EF4-FFF2-40B4-BE49-F238E27FC236}">
                    <a16:creationId xmlns:a16="http://schemas.microsoft.com/office/drawing/2014/main" id="{558DDC90-471B-DE0E-E577-74CE9988E2FC}"/>
                  </a:ext>
                </a:extLst>
              </p:cNvPr>
              <p:cNvCxnSpPr>
                <a:cxnSpLocks/>
              </p:cNvCxnSpPr>
              <p:nvPr/>
            </p:nvCxnSpPr>
            <p:spPr>
              <a:xfrm>
                <a:off x="559922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1" name="Taisns savienotājs 49">
                <a:extLst>
                  <a:ext uri="{FF2B5EF4-FFF2-40B4-BE49-F238E27FC236}">
                    <a16:creationId xmlns:a16="http://schemas.microsoft.com/office/drawing/2014/main" id="{ED1C0AD9-83F1-A00C-97C9-9C8170268DCD}"/>
                  </a:ext>
                </a:extLst>
              </p:cNvPr>
              <p:cNvCxnSpPr>
                <a:cxnSpLocks/>
              </p:cNvCxnSpPr>
              <p:nvPr/>
            </p:nvCxnSpPr>
            <p:spPr>
              <a:xfrm>
                <a:off x="624661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2" name="Taisns savienotājs 50">
                <a:extLst>
                  <a:ext uri="{FF2B5EF4-FFF2-40B4-BE49-F238E27FC236}">
                    <a16:creationId xmlns:a16="http://schemas.microsoft.com/office/drawing/2014/main" id="{CCD21152-C5E7-8F3E-E815-3DA4EBCC08E4}"/>
                  </a:ext>
                </a:extLst>
              </p:cNvPr>
              <p:cNvCxnSpPr>
                <a:cxnSpLocks/>
              </p:cNvCxnSpPr>
              <p:nvPr/>
            </p:nvCxnSpPr>
            <p:spPr>
              <a:xfrm>
                <a:off x="689400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Taisns savienotājs 51">
                <a:extLst>
                  <a:ext uri="{FF2B5EF4-FFF2-40B4-BE49-F238E27FC236}">
                    <a16:creationId xmlns:a16="http://schemas.microsoft.com/office/drawing/2014/main" id="{5498C097-9C3D-41E1-108E-FB71FAD9792B}"/>
                  </a:ext>
                </a:extLst>
              </p:cNvPr>
              <p:cNvCxnSpPr>
                <a:cxnSpLocks/>
              </p:cNvCxnSpPr>
              <p:nvPr/>
            </p:nvCxnSpPr>
            <p:spPr>
              <a:xfrm>
                <a:off x="754139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4" name="Taisns savienotājs 52">
                <a:extLst>
                  <a:ext uri="{FF2B5EF4-FFF2-40B4-BE49-F238E27FC236}">
                    <a16:creationId xmlns:a16="http://schemas.microsoft.com/office/drawing/2014/main" id="{5E44DCA3-418B-EA3A-946C-452BA06DA6FD}"/>
                  </a:ext>
                </a:extLst>
              </p:cNvPr>
              <p:cNvCxnSpPr>
                <a:cxnSpLocks/>
              </p:cNvCxnSpPr>
              <p:nvPr/>
            </p:nvCxnSpPr>
            <p:spPr>
              <a:xfrm>
                <a:off x="818878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grpSp>
        <p:grpSp>
          <p:nvGrpSpPr>
            <p:cNvPr id="68" name="Grupa 12" title="Laika grafika teksts">
              <a:extLst>
                <a:ext uri="{FF2B5EF4-FFF2-40B4-BE49-F238E27FC236}">
                  <a16:creationId xmlns:a16="http://schemas.microsoft.com/office/drawing/2014/main" id="{5174E780-D022-4176-7F5E-02F3D4544C0E}"/>
                </a:ext>
              </a:extLst>
            </p:cNvPr>
            <p:cNvGrpSpPr/>
            <p:nvPr/>
          </p:nvGrpSpPr>
          <p:grpSpPr>
            <a:xfrm>
              <a:off x="782971" y="5786924"/>
              <a:ext cx="7903408" cy="598769"/>
              <a:chOff x="782971" y="5786924"/>
              <a:chExt cx="7903408" cy="598769"/>
            </a:xfrm>
          </p:grpSpPr>
          <p:sp>
            <p:nvSpPr>
              <p:cNvPr id="69" name="Tekstlodziņš 71">
                <a:extLst>
                  <a:ext uri="{FF2B5EF4-FFF2-40B4-BE49-F238E27FC236}">
                    <a16:creationId xmlns:a16="http://schemas.microsoft.com/office/drawing/2014/main" id="{4E654DD0-7223-D650-3D07-B59784BE64DE}"/>
                  </a:ext>
                </a:extLst>
              </p:cNvPr>
              <p:cNvSpPr txBox="1"/>
              <p:nvPr/>
            </p:nvSpPr>
            <p:spPr>
              <a:xfrm>
                <a:off x="782971" y="5817314"/>
                <a:ext cx="569010"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Janvāris</a:t>
                </a:r>
              </a:p>
              <a:p>
                <a:pPr defTabSz="1300393">
                  <a:defRPr/>
                </a:pPr>
                <a:endParaRPr lang="lv-LV" sz="1138">
                  <a:solidFill>
                    <a:prstClr val="black"/>
                  </a:solidFill>
                  <a:latin typeface="Verdana" panose="020B0604030504040204" pitchFamily="34" charset="0"/>
                  <a:ea typeface="Verdana" panose="020B0604030504040204" pitchFamily="34" charset="0"/>
                </a:endParaRPr>
              </a:p>
            </p:txBody>
          </p:sp>
          <p:sp>
            <p:nvSpPr>
              <p:cNvPr id="70" name="Tekstlodziņš 72">
                <a:extLst>
                  <a:ext uri="{FF2B5EF4-FFF2-40B4-BE49-F238E27FC236}">
                    <a16:creationId xmlns:a16="http://schemas.microsoft.com/office/drawing/2014/main" id="{DD1C284B-778B-8D02-2025-CFE98511E142}"/>
                  </a:ext>
                </a:extLst>
              </p:cNvPr>
              <p:cNvSpPr txBox="1"/>
              <p:nvPr/>
            </p:nvSpPr>
            <p:spPr>
              <a:xfrm>
                <a:off x="1432290" y="5817314"/>
                <a:ext cx="616241"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Februāris</a:t>
                </a:r>
              </a:p>
              <a:p>
                <a:pPr defTabSz="1300393">
                  <a:defRPr/>
                </a:pPr>
                <a:endParaRPr lang="lv-LV" sz="1422">
                  <a:solidFill>
                    <a:prstClr val="black"/>
                  </a:solidFill>
                  <a:latin typeface="Trebuchet MS" panose="020B0603020202020204" pitchFamily="34" charset="0"/>
                </a:endParaRPr>
              </a:p>
            </p:txBody>
          </p:sp>
          <p:sp>
            <p:nvSpPr>
              <p:cNvPr id="71" name="Tekstlodziņš 73">
                <a:extLst>
                  <a:ext uri="{FF2B5EF4-FFF2-40B4-BE49-F238E27FC236}">
                    <a16:creationId xmlns:a16="http://schemas.microsoft.com/office/drawing/2014/main" id="{E743E8FF-361E-2A69-9B07-C275CE919944}"/>
                  </a:ext>
                </a:extLst>
              </p:cNvPr>
              <p:cNvSpPr txBox="1"/>
              <p:nvPr/>
            </p:nvSpPr>
            <p:spPr>
              <a:xfrm>
                <a:off x="2158282"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Marts</a:t>
                </a:r>
              </a:p>
              <a:p>
                <a:pPr defTabSz="1300393">
                  <a:defRPr/>
                </a:pPr>
                <a:endParaRPr lang="lv-LV" sz="1422">
                  <a:solidFill>
                    <a:prstClr val="black"/>
                  </a:solidFill>
                  <a:latin typeface="Trebuchet MS" panose="020B0603020202020204" pitchFamily="34" charset="0"/>
                </a:endParaRPr>
              </a:p>
            </p:txBody>
          </p:sp>
          <p:sp>
            <p:nvSpPr>
              <p:cNvPr id="72" name="Tekstlodziņš 74">
                <a:extLst>
                  <a:ext uri="{FF2B5EF4-FFF2-40B4-BE49-F238E27FC236}">
                    <a16:creationId xmlns:a16="http://schemas.microsoft.com/office/drawing/2014/main" id="{9E13390B-C870-62C6-DDBE-92B5F913CC36}"/>
                  </a:ext>
                </a:extLst>
              </p:cNvPr>
              <p:cNvSpPr txBox="1"/>
              <p:nvPr/>
            </p:nvSpPr>
            <p:spPr>
              <a:xfrm>
                <a:off x="2805674"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Aprīlis</a:t>
                </a:r>
              </a:p>
              <a:p>
                <a:pPr defTabSz="1300393">
                  <a:defRPr/>
                </a:pPr>
                <a:endParaRPr lang="lv-LV" sz="1422">
                  <a:solidFill>
                    <a:prstClr val="black"/>
                  </a:solidFill>
                  <a:latin typeface="Trebuchet MS" panose="020B0603020202020204" pitchFamily="34" charset="0"/>
                </a:endParaRPr>
              </a:p>
            </p:txBody>
          </p:sp>
          <p:sp>
            <p:nvSpPr>
              <p:cNvPr id="73" name="Tekstlodziņš 100">
                <a:extLst>
                  <a:ext uri="{FF2B5EF4-FFF2-40B4-BE49-F238E27FC236}">
                    <a16:creationId xmlns:a16="http://schemas.microsoft.com/office/drawing/2014/main" id="{C2980DAA-E18F-A387-57FC-F6052D466FB2}"/>
                  </a:ext>
                </a:extLst>
              </p:cNvPr>
              <p:cNvSpPr txBox="1"/>
              <p:nvPr/>
            </p:nvSpPr>
            <p:spPr>
              <a:xfrm>
                <a:off x="3381966" y="5817314"/>
                <a:ext cx="569010"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Maijs</a:t>
                </a:r>
              </a:p>
              <a:p>
                <a:pPr defTabSz="1300393">
                  <a:defRPr/>
                </a:pPr>
                <a:endParaRPr lang="lv-LV" sz="1422">
                  <a:solidFill>
                    <a:prstClr val="black"/>
                  </a:solidFill>
                  <a:latin typeface="Trebuchet MS" panose="020B0603020202020204" pitchFamily="34" charset="0"/>
                </a:endParaRPr>
              </a:p>
            </p:txBody>
          </p:sp>
          <p:sp>
            <p:nvSpPr>
              <p:cNvPr id="74" name="Tekstlodziņš 101">
                <a:extLst>
                  <a:ext uri="{FF2B5EF4-FFF2-40B4-BE49-F238E27FC236}">
                    <a16:creationId xmlns:a16="http://schemas.microsoft.com/office/drawing/2014/main" id="{4CCF8D18-39CB-D373-AA47-5221CEE61F0E}"/>
                  </a:ext>
                </a:extLst>
              </p:cNvPr>
              <p:cNvSpPr txBox="1"/>
              <p:nvPr/>
            </p:nvSpPr>
            <p:spPr>
              <a:xfrm>
                <a:off x="4109885"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Jūnijs</a:t>
                </a:r>
              </a:p>
            </p:txBody>
          </p:sp>
          <p:sp>
            <p:nvSpPr>
              <p:cNvPr id="75" name="Tekstlodziņš 102">
                <a:extLst>
                  <a:ext uri="{FF2B5EF4-FFF2-40B4-BE49-F238E27FC236}">
                    <a16:creationId xmlns:a16="http://schemas.microsoft.com/office/drawing/2014/main" id="{41709A5A-91A7-EF72-D920-56B0C78D85C8}"/>
                  </a:ext>
                </a:extLst>
              </p:cNvPr>
              <p:cNvSpPr txBox="1"/>
              <p:nvPr/>
            </p:nvSpPr>
            <p:spPr>
              <a:xfrm>
                <a:off x="4757277"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Jūlijs</a:t>
                </a:r>
              </a:p>
              <a:p>
                <a:pPr defTabSz="1300393">
                  <a:defRPr/>
                </a:pPr>
                <a:endParaRPr lang="lv-LV" sz="1422">
                  <a:solidFill>
                    <a:prstClr val="black"/>
                  </a:solidFill>
                  <a:latin typeface="Trebuchet MS" panose="020B0603020202020204" pitchFamily="34" charset="0"/>
                </a:endParaRPr>
              </a:p>
            </p:txBody>
          </p:sp>
          <p:sp>
            <p:nvSpPr>
              <p:cNvPr id="76" name="Tekstlodziņš 103">
                <a:extLst>
                  <a:ext uri="{FF2B5EF4-FFF2-40B4-BE49-F238E27FC236}">
                    <a16:creationId xmlns:a16="http://schemas.microsoft.com/office/drawing/2014/main" id="{4778BF9C-CEA1-F1D7-0317-2DE9E5715B76}"/>
                  </a:ext>
                </a:extLst>
              </p:cNvPr>
              <p:cNvSpPr txBox="1"/>
              <p:nvPr/>
            </p:nvSpPr>
            <p:spPr>
              <a:xfrm>
                <a:off x="5222657" y="5805028"/>
                <a:ext cx="709684" cy="216318"/>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Augusts</a:t>
                </a:r>
              </a:p>
              <a:p>
                <a:pPr defTabSz="1300393">
                  <a:defRPr/>
                </a:pPr>
                <a:endParaRPr lang="lv-LV" sz="1422">
                  <a:solidFill>
                    <a:prstClr val="black"/>
                  </a:solidFill>
                  <a:latin typeface="Trebuchet MS" panose="020B0603020202020204" pitchFamily="34" charset="0"/>
                </a:endParaRPr>
              </a:p>
            </p:txBody>
          </p:sp>
          <p:sp>
            <p:nvSpPr>
              <p:cNvPr id="77" name="Tekstlodziņš 104">
                <a:extLst>
                  <a:ext uri="{FF2B5EF4-FFF2-40B4-BE49-F238E27FC236}">
                    <a16:creationId xmlns:a16="http://schemas.microsoft.com/office/drawing/2014/main" id="{E94A2C95-CEA7-862A-7540-1746F16B6263}"/>
                  </a:ext>
                </a:extLst>
              </p:cNvPr>
              <p:cNvSpPr txBox="1"/>
              <p:nvPr/>
            </p:nvSpPr>
            <p:spPr>
              <a:xfrm>
                <a:off x="5942158" y="5797182"/>
                <a:ext cx="706195" cy="276000"/>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Septembris</a:t>
                </a:r>
              </a:p>
              <a:p>
                <a:pPr defTabSz="1300393">
                  <a:defRPr/>
                </a:pPr>
                <a:endParaRPr lang="lv-LV" sz="1422">
                  <a:solidFill>
                    <a:prstClr val="black"/>
                  </a:solidFill>
                  <a:latin typeface="Trebuchet MS" panose="020B0603020202020204" pitchFamily="34" charset="0"/>
                </a:endParaRPr>
              </a:p>
            </p:txBody>
          </p:sp>
          <p:sp>
            <p:nvSpPr>
              <p:cNvPr id="78" name="Tekstlodziņš 105">
                <a:extLst>
                  <a:ext uri="{FF2B5EF4-FFF2-40B4-BE49-F238E27FC236}">
                    <a16:creationId xmlns:a16="http://schemas.microsoft.com/office/drawing/2014/main" id="{58A7A13A-00DD-A464-43BF-AE130FBCA01B}"/>
                  </a:ext>
                </a:extLst>
              </p:cNvPr>
              <p:cNvSpPr txBox="1"/>
              <p:nvPr/>
            </p:nvSpPr>
            <p:spPr>
              <a:xfrm>
                <a:off x="6699453" y="5786924"/>
                <a:ext cx="569007" cy="27972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Oktobris</a:t>
                </a:r>
              </a:p>
              <a:p>
                <a:pPr defTabSz="1300393">
                  <a:defRPr/>
                </a:pPr>
                <a:endParaRPr lang="lv-LV" sz="1422">
                  <a:solidFill>
                    <a:prstClr val="black"/>
                  </a:solidFill>
                  <a:latin typeface="Trebuchet MS" panose="020B0603020202020204" pitchFamily="34" charset="0"/>
                </a:endParaRPr>
              </a:p>
            </p:txBody>
          </p:sp>
          <p:sp>
            <p:nvSpPr>
              <p:cNvPr id="79" name="Tekstlodziņš 106">
                <a:extLst>
                  <a:ext uri="{FF2B5EF4-FFF2-40B4-BE49-F238E27FC236}">
                    <a16:creationId xmlns:a16="http://schemas.microsoft.com/office/drawing/2014/main" id="{280A511B-2DCE-F0C4-FF71-25EE4B804AC0}"/>
                  </a:ext>
                </a:extLst>
              </p:cNvPr>
              <p:cNvSpPr txBox="1"/>
              <p:nvPr/>
            </p:nvSpPr>
            <p:spPr>
              <a:xfrm>
                <a:off x="7318443" y="5793455"/>
                <a:ext cx="625669" cy="27972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Novembris</a:t>
                </a:r>
              </a:p>
              <a:p>
                <a:pPr defTabSz="1300393">
                  <a:defRPr/>
                </a:pPr>
                <a:endParaRPr lang="lv-LV" sz="1422">
                  <a:solidFill>
                    <a:prstClr val="black"/>
                  </a:solidFill>
                  <a:latin typeface="Trebuchet MS" panose="020B0603020202020204" pitchFamily="34" charset="0"/>
                </a:endParaRPr>
              </a:p>
            </p:txBody>
          </p:sp>
          <p:sp>
            <p:nvSpPr>
              <p:cNvPr id="80" name="Tekstlodziņš 107">
                <a:extLst>
                  <a:ext uri="{FF2B5EF4-FFF2-40B4-BE49-F238E27FC236}">
                    <a16:creationId xmlns:a16="http://schemas.microsoft.com/office/drawing/2014/main" id="{F29B8B6A-2F7F-6015-288B-1713D25F3A86}"/>
                  </a:ext>
                </a:extLst>
              </p:cNvPr>
              <p:cNvSpPr txBox="1"/>
              <p:nvPr/>
            </p:nvSpPr>
            <p:spPr>
              <a:xfrm>
                <a:off x="7982330" y="5786924"/>
                <a:ext cx="704049" cy="210039"/>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Decembris </a:t>
                </a:r>
              </a:p>
            </p:txBody>
          </p:sp>
          <p:sp>
            <p:nvSpPr>
              <p:cNvPr id="81" name="Tekstlodziņš 195">
                <a:extLst>
                  <a:ext uri="{FF2B5EF4-FFF2-40B4-BE49-F238E27FC236}">
                    <a16:creationId xmlns:a16="http://schemas.microsoft.com/office/drawing/2014/main" id="{9C2FFF04-F2CD-350B-39A6-A30B9D6A20B9}"/>
                  </a:ext>
                </a:extLst>
              </p:cNvPr>
              <p:cNvSpPr txBox="1"/>
              <p:nvPr/>
            </p:nvSpPr>
            <p:spPr>
              <a:xfrm>
                <a:off x="4413741" y="6149956"/>
                <a:ext cx="569010" cy="235737"/>
              </a:xfrm>
              <a:prstGeom prst="rect">
                <a:avLst/>
              </a:prstGeom>
              <a:noFill/>
            </p:spPr>
            <p:txBody>
              <a:bodyPr wrap="square" lIns="0" tIns="0" rIns="0" bIns="0" rtlCol="0">
                <a:noAutofit/>
              </a:bodyPr>
              <a:lstStyle/>
              <a:p>
                <a:pPr defTabSz="1300393">
                  <a:defRPr/>
                </a:pPr>
                <a:r>
                  <a:rPr lang="lv-LV" sz="1422">
                    <a:solidFill>
                      <a:prstClr val="black"/>
                    </a:solidFill>
                    <a:latin typeface="Trebuchet MS" panose="020B0603020202020204" pitchFamily="34" charset="0"/>
                  </a:rPr>
                  <a:t>2023</a:t>
                </a:r>
              </a:p>
            </p:txBody>
          </p:sp>
        </p:grpSp>
      </p:grpSp>
      <p:cxnSp>
        <p:nvCxnSpPr>
          <p:cNvPr id="95" name="Straight Connector 94">
            <a:extLst>
              <a:ext uri="{FF2B5EF4-FFF2-40B4-BE49-F238E27FC236}">
                <a16:creationId xmlns:a16="http://schemas.microsoft.com/office/drawing/2014/main" id="{F2D303EB-8BCB-3ADC-D76B-D5C7F17C948F}"/>
              </a:ext>
            </a:extLst>
          </p:cNvPr>
          <p:cNvCxnSpPr>
            <a:cxnSpLocks/>
          </p:cNvCxnSpPr>
          <p:nvPr/>
        </p:nvCxnSpPr>
        <p:spPr>
          <a:xfrm>
            <a:off x="2067626" y="8678130"/>
            <a:ext cx="2079488"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sp>
        <p:nvSpPr>
          <p:cNvPr id="99" name="Tekstlodziņš 62">
            <a:extLst>
              <a:ext uri="{FF2B5EF4-FFF2-40B4-BE49-F238E27FC236}">
                <a16:creationId xmlns:a16="http://schemas.microsoft.com/office/drawing/2014/main" id="{8BFDFAFF-3005-6324-5ED0-4EE72FADEE2C}"/>
              </a:ext>
            </a:extLst>
          </p:cNvPr>
          <p:cNvSpPr txBox="1"/>
          <p:nvPr/>
        </p:nvSpPr>
        <p:spPr>
          <a:xfrm>
            <a:off x="1681775" y="7555145"/>
            <a:ext cx="2186280" cy="335260"/>
          </a:xfrm>
          <a:prstGeom prst="rect">
            <a:avLst/>
          </a:prstGeom>
          <a:noFill/>
        </p:spPr>
        <p:txBody>
          <a:bodyPr wrap="square" lIns="0" tIns="0" rIns="0" bIns="0" rtlCol="0">
            <a:noAutofit/>
          </a:bodyPr>
          <a:lstStyle/>
          <a:p>
            <a:pPr defTabSz="1300393">
              <a:defRPr/>
            </a:pPr>
            <a:r>
              <a:rPr lang="lv-LV" sz="1422" dirty="0">
                <a:solidFill>
                  <a:prstClr val="black">
                    <a:lumMod val="75000"/>
                    <a:lumOff val="25000"/>
                  </a:prstClr>
                </a:solidFill>
                <a:latin typeface="Verdana" panose="020B0604030504040204" pitchFamily="34" charset="0"/>
                <a:ea typeface="Verdana" panose="020B0604030504040204" pitchFamily="34" charset="0"/>
              </a:rPr>
              <a:t>AF MK Noteikumi apstiprināti MK</a:t>
            </a:r>
          </a:p>
        </p:txBody>
      </p:sp>
      <p:sp>
        <p:nvSpPr>
          <p:cNvPr id="100" name="Tekstlodziņš 116">
            <a:extLst>
              <a:ext uri="{FF2B5EF4-FFF2-40B4-BE49-F238E27FC236}">
                <a16:creationId xmlns:a16="http://schemas.microsoft.com/office/drawing/2014/main" id="{2E2B86E4-FDDC-32E3-864F-66AB1778A384}"/>
              </a:ext>
            </a:extLst>
          </p:cNvPr>
          <p:cNvSpPr txBox="1"/>
          <p:nvPr/>
        </p:nvSpPr>
        <p:spPr>
          <a:xfrm>
            <a:off x="4602723" y="7562558"/>
            <a:ext cx="2186278" cy="729554"/>
          </a:xfrm>
          <a:prstGeom prst="rect">
            <a:avLst/>
          </a:prstGeom>
          <a:noFill/>
        </p:spPr>
        <p:txBody>
          <a:bodyPr wrap="square" lIns="0" tIns="0" rIns="0" bIns="0" rtlCol="0">
            <a:noAutofit/>
          </a:bodyPr>
          <a:lstStyle/>
          <a:p>
            <a:pPr defTabSz="1300393">
              <a:defRPr/>
            </a:pPr>
            <a:r>
              <a:rPr lang="lv-LV" sz="1422" dirty="0">
                <a:solidFill>
                  <a:prstClr val="black">
                    <a:lumMod val="75000"/>
                    <a:lumOff val="25000"/>
                  </a:prstClr>
                </a:solidFill>
                <a:latin typeface="Verdana" panose="020B0604030504040204" pitchFamily="34" charset="0"/>
                <a:ea typeface="Verdana" panose="020B0604030504040204" pitchFamily="34" charset="0"/>
              </a:rPr>
              <a:t>Pieejams AF atbalsts</a:t>
            </a:r>
          </a:p>
        </p:txBody>
      </p:sp>
      <p:sp>
        <p:nvSpPr>
          <p:cNvPr id="5" name="Arrow: Down 4">
            <a:extLst>
              <a:ext uri="{FF2B5EF4-FFF2-40B4-BE49-F238E27FC236}">
                <a16:creationId xmlns:a16="http://schemas.microsoft.com/office/drawing/2014/main" id="{A89DC4F9-73F5-353F-8C40-AEC9FFDEB2E8}"/>
              </a:ext>
            </a:extLst>
          </p:cNvPr>
          <p:cNvSpPr/>
          <p:nvPr/>
        </p:nvSpPr>
        <p:spPr>
          <a:xfrm>
            <a:off x="1025643" y="7540247"/>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defTabSz="1300393">
              <a:defRPr/>
            </a:pPr>
            <a:endParaRPr lang="lv-LV" sz="3413">
              <a:solidFill>
                <a:prstClr val="white"/>
              </a:solidFill>
              <a:latin typeface="Trebuchet MS" panose="020B0603020202020204" pitchFamily="34" charset="0"/>
            </a:endParaRPr>
          </a:p>
        </p:txBody>
      </p:sp>
      <p:sp>
        <p:nvSpPr>
          <p:cNvPr id="6" name="Arrow: Down 5">
            <a:extLst>
              <a:ext uri="{FF2B5EF4-FFF2-40B4-BE49-F238E27FC236}">
                <a16:creationId xmlns:a16="http://schemas.microsoft.com/office/drawing/2014/main" id="{35EE74EF-567E-A1C2-0FE1-98616DE3311A}"/>
              </a:ext>
            </a:extLst>
          </p:cNvPr>
          <p:cNvSpPr/>
          <p:nvPr/>
        </p:nvSpPr>
        <p:spPr>
          <a:xfrm>
            <a:off x="3783150" y="7516329"/>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defTabSz="1300393">
              <a:defRPr/>
            </a:pPr>
            <a:endParaRPr lang="lv-LV" sz="3413">
              <a:solidFill>
                <a:prstClr val="white"/>
              </a:solidFill>
              <a:latin typeface="Trebuchet MS" panose="020B0603020202020204" pitchFamily="34" charset="0"/>
            </a:endParaRPr>
          </a:p>
        </p:txBody>
      </p:sp>
      <p:sp>
        <p:nvSpPr>
          <p:cNvPr id="3" name="TextBox 2">
            <a:extLst>
              <a:ext uri="{FF2B5EF4-FFF2-40B4-BE49-F238E27FC236}">
                <a16:creationId xmlns:a16="http://schemas.microsoft.com/office/drawing/2014/main" id="{F0CF31FA-82AE-AE2D-FC9A-C2893D712FB4}"/>
              </a:ext>
            </a:extLst>
          </p:cNvPr>
          <p:cNvSpPr txBox="1"/>
          <p:nvPr/>
        </p:nvSpPr>
        <p:spPr>
          <a:xfrm>
            <a:off x="7773842" y="2676958"/>
            <a:ext cx="8071185" cy="5203027"/>
          </a:xfrm>
          <a:prstGeom prst="rect">
            <a:avLst/>
          </a:prstGeom>
          <a:noFill/>
        </p:spPr>
        <p:txBody>
          <a:bodyPr wrap="square" rtlCol="0">
            <a:spAutoFit/>
          </a:bodyPr>
          <a:lstStyle/>
          <a:p>
            <a:pPr algn="l"/>
            <a:r>
              <a:rPr lang="lv-LV" sz="2133" dirty="0">
                <a:solidFill>
                  <a:srgbClr val="00434E"/>
                </a:solidFill>
                <a:latin typeface="Verdana" panose="020B0604030504040204" pitchFamily="34" charset="0"/>
                <a:ea typeface="Verdana" panose="020B0604030504040204" pitchFamily="34" charset="0"/>
                <a:cs typeface="Times New Roman" panose="02020603050405020304" pitchFamily="18" charset="0"/>
              </a:rPr>
              <a:t>Aizdevumi ar kapitāla atlaidi 35% </a:t>
            </a:r>
            <a:r>
              <a:rPr lang="lv-LV" sz="2133" b="0" dirty="0">
                <a:solidFill>
                  <a:srgbClr val="00434E"/>
                </a:solidFill>
                <a:latin typeface="Verdana" panose="020B0604030504040204" pitchFamily="34" charset="0"/>
                <a:ea typeface="Verdana" panose="020B0604030504040204" pitchFamily="34" charset="0"/>
                <a:cs typeface="Times New Roman" panose="02020603050405020304" pitchFamily="18" charset="0"/>
              </a:rPr>
              <a:t>pamatsummas dzēšanai</a:t>
            </a:r>
          </a:p>
          <a:p>
            <a:pPr algn="just"/>
            <a:endParaRPr lang="lv-LV" sz="1600" dirty="0">
              <a:solidFill>
                <a:srgbClr val="00434E"/>
              </a:solidFill>
              <a:latin typeface="Arial" panose="020B0604020202020204" pitchFamily="34" charset="0"/>
            </a:endParaRPr>
          </a:p>
          <a:p>
            <a:pPr algn="just"/>
            <a:r>
              <a:rPr lang="lv-LV" sz="1801" dirty="0">
                <a:solidFill>
                  <a:srgbClr val="00434E"/>
                </a:solidFill>
              </a:rPr>
              <a:t>Atbalstu izmanto šādiem mērķiem:</a:t>
            </a:r>
          </a:p>
          <a:p>
            <a:pPr algn="just"/>
            <a:endParaRPr lang="lv-LV" sz="1801" dirty="0">
              <a:solidFill>
                <a:srgbClr val="00434E"/>
              </a:solidFill>
            </a:endParaRPr>
          </a:p>
          <a:p>
            <a:pPr marL="285736" indent="-285736" algn="just">
              <a:buFont typeface="Arial" panose="020B0604020202020204" pitchFamily="34" charset="0"/>
              <a:buChar char="•"/>
            </a:pPr>
            <a:r>
              <a:rPr lang="lv-LV" sz="1801" dirty="0">
                <a:solidFill>
                  <a:srgbClr val="00434E"/>
                </a:solidFill>
              </a:rPr>
              <a:t>Tradicionālo procesu digitalizācija</a:t>
            </a:r>
          </a:p>
          <a:p>
            <a:pPr marL="285736" indent="-285736" algn="just">
              <a:buFont typeface="Arial" panose="020B0604020202020204" pitchFamily="34" charset="0"/>
              <a:buChar char="•"/>
            </a:pPr>
            <a:r>
              <a:rPr lang="lv-LV" sz="1801" dirty="0">
                <a:solidFill>
                  <a:srgbClr val="00434E"/>
                </a:solidFill>
              </a:rPr>
              <a:t>Industrijas 4.0 </a:t>
            </a:r>
            <a:r>
              <a:rPr lang="lv-LV" sz="1801" b="0" dirty="0">
                <a:solidFill>
                  <a:srgbClr val="00434E"/>
                </a:solidFill>
              </a:rPr>
              <a:t>risinājumu iegāde un ieviešana (automatizētas iekārtas, robotu risinājumi, sensoru tīkli un sakaru tehnoloģijas, mākslīgā intelekta risinājumu tehnoloģijas un citi investīcijas, izmantojot IKT) </a:t>
            </a:r>
          </a:p>
          <a:p>
            <a:pPr marL="285736" indent="-285736" algn="just">
              <a:buFont typeface="Arial" panose="020B0604020202020204" pitchFamily="34" charset="0"/>
              <a:buChar char="•"/>
            </a:pPr>
            <a:r>
              <a:rPr lang="lv-LV" sz="1801" dirty="0">
                <a:solidFill>
                  <a:srgbClr val="00434E"/>
                </a:solidFill>
              </a:rPr>
              <a:t>5G tīklā funkcionējošu sistēmu un iekārtu iegāde</a:t>
            </a:r>
          </a:p>
          <a:p>
            <a:pPr marL="285736" indent="-285736" algn="just">
              <a:buFont typeface="Arial" panose="020B0604020202020204" pitchFamily="34" charset="0"/>
              <a:buChar char="•"/>
            </a:pPr>
            <a:r>
              <a:rPr lang="lv-LV" sz="1801" dirty="0">
                <a:solidFill>
                  <a:srgbClr val="00434E"/>
                </a:solidFill>
              </a:rPr>
              <a:t>Datu uzglabāšanas risinājumi</a:t>
            </a:r>
          </a:p>
          <a:p>
            <a:pPr marL="285736" indent="-285736" algn="just">
              <a:buFont typeface="Arial" panose="020B0604020202020204" pitchFamily="34" charset="0"/>
              <a:buChar char="•"/>
            </a:pPr>
            <a:r>
              <a:rPr lang="lv-LV" sz="1801" dirty="0">
                <a:solidFill>
                  <a:srgbClr val="00434E"/>
                </a:solidFill>
              </a:rPr>
              <a:t>Procesu digitalizācijai nepieciešamo esošo ražošanas un citu iekārtu atjaunošana un </a:t>
            </a:r>
            <a:r>
              <a:rPr lang="lv-LV" sz="1801" dirty="0" err="1">
                <a:solidFill>
                  <a:srgbClr val="00434E"/>
                </a:solidFill>
              </a:rPr>
              <a:t>efektivizēšana</a:t>
            </a:r>
            <a:r>
              <a:rPr lang="lv-LV" sz="1801" dirty="0">
                <a:solidFill>
                  <a:srgbClr val="00434E"/>
                </a:solidFill>
              </a:rPr>
              <a:t> un jaunu iekārtu iegāde;</a:t>
            </a:r>
          </a:p>
          <a:p>
            <a:pPr marL="285736" indent="-285736" algn="just">
              <a:buFont typeface="Arial" panose="020B0604020202020204" pitchFamily="34" charset="0"/>
              <a:buChar char="•"/>
            </a:pPr>
            <a:r>
              <a:rPr lang="lv-LV" sz="1801" dirty="0">
                <a:solidFill>
                  <a:srgbClr val="00434E"/>
                </a:solidFill>
              </a:rPr>
              <a:t>Jaunu iekārtu iegāde IKT jomā, kas saistīts ar to lietošanu ražošanas procesā;  </a:t>
            </a:r>
          </a:p>
          <a:p>
            <a:pPr marL="285736" indent="-285736" algn="just">
              <a:buFont typeface="Arial" panose="020B0604020202020204" pitchFamily="34" charset="0"/>
              <a:buChar char="•"/>
            </a:pPr>
            <a:r>
              <a:rPr lang="lv-LV" sz="1801" dirty="0">
                <a:solidFill>
                  <a:srgbClr val="00434E"/>
                </a:solidFill>
              </a:rPr>
              <a:t>Vienā platformā darbojošos risinājumu vai sistēmu darbību izveide un nodrošināšana</a:t>
            </a:r>
            <a:endParaRPr lang="lv-LV" sz="1801" dirty="0">
              <a:solidFill>
                <a:srgbClr val="00434E"/>
              </a:solidFill>
              <a:ea typeface="Verdana" panose="020B0604030504040204" pitchFamily="34" charset="0"/>
              <a:cs typeface="Times New Roman" panose="02020603050405020304" pitchFamily="18" charset="0"/>
            </a:endParaRPr>
          </a:p>
          <a:p>
            <a:endParaRPr lang="lv-LV" sz="2133" dirty="0">
              <a:solidFill>
                <a:srgbClr val="00434E"/>
              </a:solidFill>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EB8CAD67-2674-3EEF-464D-8DF5D70890C8}"/>
              </a:ext>
            </a:extLst>
          </p:cNvPr>
          <p:cNvPicPr>
            <a:picLocks noChangeAspect="1"/>
          </p:cNvPicPr>
          <p:nvPr/>
        </p:nvPicPr>
        <p:blipFill>
          <a:blip r:embed="rId3"/>
          <a:stretch>
            <a:fillRect/>
          </a:stretch>
        </p:blipFill>
        <p:spPr>
          <a:xfrm>
            <a:off x="5729975" y="5982100"/>
            <a:ext cx="1477608" cy="1013015"/>
          </a:xfrm>
          <a:prstGeom prst="rect">
            <a:avLst/>
          </a:prstGeom>
        </p:spPr>
      </p:pic>
      <p:pic>
        <p:nvPicPr>
          <p:cNvPr id="16" name="Picture 15">
            <a:extLst>
              <a:ext uri="{FF2B5EF4-FFF2-40B4-BE49-F238E27FC236}">
                <a16:creationId xmlns:a16="http://schemas.microsoft.com/office/drawing/2014/main" id="{6F47453A-4169-1736-B060-25BF8E34BFFA}"/>
              </a:ext>
            </a:extLst>
          </p:cNvPr>
          <p:cNvPicPr>
            <a:picLocks noChangeAspect="1"/>
          </p:cNvPicPr>
          <p:nvPr/>
        </p:nvPicPr>
        <p:blipFill>
          <a:blip r:embed="rId4"/>
          <a:stretch>
            <a:fillRect/>
          </a:stretch>
        </p:blipFill>
        <p:spPr>
          <a:xfrm>
            <a:off x="2314698" y="6268854"/>
            <a:ext cx="1007252" cy="559585"/>
          </a:xfrm>
          <a:prstGeom prst="rect">
            <a:avLst/>
          </a:prstGeom>
        </p:spPr>
      </p:pic>
      <p:pic>
        <p:nvPicPr>
          <p:cNvPr id="17" name="Picture 16">
            <a:extLst>
              <a:ext uri="{FF2B5EF4-FFF2-40B4-BE49-F238E27FC236}">
                <a16:creationId xmlns:a16="http://schemas.microsoft.com/office/drawing/2014/main" id="{7E1E4EB7-5D51-DDAA-2DFA-33053A6515AD}"/>
              </a:ext>
            </a:extLst>
          </p:cNvPr>
          <p:cNvPicPr>
            <a:picLocks noChangeAspect="1"/>
          </p:cNvPicPr>
          <p:nvPr/>
        </p:nvPicPr>
        <p:blipFill>
          <a:blip r:embed="rId5"/>
          <a:stretch>
            <a:fillRect/>
          </a:stretch>
        </p:blipFill>
        <p:spPr>
          <a:xfrm>
            <a:off x="15003216" y="151"/>
            <a:ext cx="1232710" cy="1368171"/>
          </a:xfrm>
          <a:prstGeom prst="rect">
            <a:avLst/>
          </a:prstGeom>
        </p:spPr>
      </p:pic>
      <p:sp>
        <p:nvSpPr>
          <p:cNvPr id="12" name="Oval 11" descr="Inbox Check with solid fill">
            <a:extLst>
              <a:ext uri="{FF2B5EF4-FFF2-40B4-BE49-F238E27FC236}">
                <a16:creationId xmlns:a16="http://schemas.microsoft.com/office/drawing/2014/main" id="{D1B57AE5-ADC3-AA31-9932-EEF87BFFD255}"/>
              </a:ext>
            </a:extLst>
          </p:cNvPr>
          <p:cNvSpPr/>
          <p:nvPr/>
        </p:nvSpPr>
        <p:spPr>
          <a:xfrm>
            <a:off x="806886" y="6044299"/>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sp>
        <p:nvSpPr>
          <p:cNvPr id="13" name="Oval 12" descr="Inbox Check with solid fill">
            <a:extLst>
              <a:ext uri="{FF2B5EF4-FFF2-40B4-BE49-F238E27FC236}">
                <a16:creationId xmlns:a16="http://schemas.microsoft.com/office/drawing/2014/main" id="{AECB0BE2-7AEB-1231-8D9C-41BB0C8CFD91}"/>
              </a:ext>
            </a:extLst>
          </p:cNvPr>
          <p:cNvSpPr/>
          <p:nvPr/>
        </p:nvSpPr>
        <p:spPr>
          <a:xfrm>
            <a:off x="759813" y="1153441"/>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14" name="Graphic 13" descr="Open folder outline">
            <a:extLst>
              <a:ext uri="{FF2B5EF4-FFF2-40B4-BE49-F238E27FC236}">
                <a16:creationId xmlns:a16="http://schemas.microsoft.com/office/drawing/2014/main" id="{B9299F90-530F-568D-427B-E11726B51E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285" y="1293713"/>
            <a:ext cx="914372" cy="914372"/>
          </a:xfrm>
          <a:prstGeom prst="rect">
            <a:avLst/>
          </a:prstGeom>
        </p:spPr>
      </p:pic>
      <p:sp>
        <p:nvSpPr>
          <p:cNvPr id="15" name="Oval 14" descr="Inbox Check with solid fill">
            <a:extLst>
              <a:ext uri="{FF2B5EF4-FFF2-40B4-BE49-F238E27FC236}">
                <a16:creationId xmlns:a16="http://schemas.microsoft.com/office/drawing/2014/main" id="{7CCC62C7-0955-5972-F1FA-7D9EC983B682}"/>
              </a:ext>
            </a:extLst>
          </p:cNvPr>
          <p:cNvSpPr/>
          <p:nvPr/>
        </p:nvSpPr>
        <p:spPr>
          <a:xfrm>
            <a:off x="784094" y="3034497"/>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18" name="Graphic 17" descr="Piggy Bank outline">
            <a:extLst>
              <a:ext uri="{FF2B5EF4-FFF2-40B4-BE49-F238E27FC236}">
                <a16:creationId xmlns:a16="http://schemas.microsoft.com/office/drawing/2014/main" id="{37FD883B-0670-010F-70DC-8CB6F0F68F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4434" y="3154576"/>
            <a:ext cx="914372" cy="914372"/>
          </a:xfrm>
          <a:prstGeom prst="rect">
            <a:avLst/>
          </a:prstGeom>
        </p:spPr>
      </p:pic>
      <p:sp>
        <p:nvSpPr>
          <p:cNvPr id="19" name="Oval 18" descr="Inbox Check with solid fill">
            <a:extLst>
              <a:ext uri="{FF2B5EF4-FFF2-40B4-BE49-F238E27FC236}">
                <a16:creationId xmlns:a16="http://schemas.microsoft.com/office/drawing/2014/main" id="{7BA9D314-F93F-9E3F-D332-5BC9494BD3C0}"/>
              </a:ext>
            </a:extLst>
          </p:cNvPr>
          <p:cNvSpPr/>
          <p:nvPr/>
        </p:nvSpPr>
        <p:spPr>
          <a:xfrm>
            <a:off x="797666" y="4517382"/>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20" name="Graphic 19" descr="Meeting outline">
            <a:extLst>
              <a:ext uri="{FF2B5EF4-FFF2-40B4-BE49-F238E27FC236}">
                <a16:creationId xmlns:a16="http://schemas.microsoft.com/office/drawing/2014/main" id="{8D3E1D85-AAEA-173E-9D70-08EFB84D66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1569" y="4596247"/>
            <a:ext cx="914372" cy="914372"/>
          </a:xfrm>
          <a:prstGeom prst="rect">
            <a:avLst/>
          </a:prstGeom>
        </p:spPr>
      </p:pic>
      <p:pic>
        <p:nvPicPr>
          <p:cNvPr id="21" name="Graphic 20" descr="Bank outline">
            <a:extLst>
              <a:ext uri="{FF2B5EF4-FFF2-40B4-BE49-F238E27FC236}">
                <a16:creationId xmlns:a16="http://schemas.microsoft.com/office/drawing/2014/main" id="{435A887E-1BF2-BE86-70E5-1FD256612B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3884" y="6107971"/>
            <a:ext cx="914372" cy="914372"/>
          </a:xfrm>
          <a:prstGeom prst="rect">
            <a:avLst/>
          </a:prstGeom>
        </p:spPr>
      </p:pic>
      <p:pic>
        <p:nvPicPr>
          <p:cNvPr id="2" name="Picture 1">
            <a:extLst>
              <a:ext uri="{FF2B5EF4-FFF2-40B4-BE49-F238E27FC236}">
                <a16:creationId xmlns:a16="http://schemas.microsoft.com/office/drawing/2014/main" id="{66ED3164-DBA1-6285-2B29-2D70627FE6F3}"/>
              </a:ext>
            </a:extLst>
          </p:cNvPr>
          <p:cNvPicPr>
            <a:picLocks noChangeAspect="1"/>
          </p:cNvPicPr>
          <p:nvPr/>
        </p:nvPicPr>
        <p:blipFill>
          <a:blip r:embed="rId14"/>
          <a:stretch>
            <a:fillRect/>
          </a:stretch>
        </p:blipFill>
        <p:spPr>
          <a:xfrm>
            <a:off x="3448947" y="6247791"/>
            <a:ext cx="2271779" cy="649485"/>
          </a:xfrm>
          <a:prstGeom prst="rect">
            <a:avLst/>
          </a:prstGeom>
        </p:spPr>
      </p:pic>
    </p:spTree>
    <p:extLst>
      <p:ext uri="{BB962C8B-B14F-4D97-AF65-F5344CB8AC3E}">
        <p14:creationId xmlns:p14="http://schemas.microsoft.com/office/powerpoint/2010/main" val="396165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B25C4B-0559-3135-3FD6-EA1EA6373F5A}"/>
              </a:ext>
            </a:extLst>
          </p:cNvPr>
          <p:cNvSpPr/>
          <p:nvPr/>
        </p:nvSpPr>
        <p:spPr>
          <a:xfrm>
            <a:off x="6389223" y="2476119"/>
            <a:ext cx="10611681" cy="5013532"/>
          </a:xfrm>
          <a:prstGeom prst="rect">
            <a:avLst/>
          </a:prstGeom>
          <a:solidFill>
            <a:srgbClr val="9BC2C7">
              <a:alpha val="26000"/>
            </a:srgbClr>
          </a:solidFill>
        </p:spPr>
        <p:style>
          <a:lnRef idx="1">
            <a:schemeClr val="accent5"/>
          </a:lnRef>
          <a:fillRef idx="2">
            <a:schemeClr val="accent5"/>
          </a:fillRef>
          <a:effectRef idx="1">
            <a:schemeClr val="accent5"/>
          </a:effectRef>
          <a:fontRef idx="minor">
            <a:schemeClr val="dk1"/>
          </a:fontRef>
        </p:style>
        <p:txBody>
          <a:bodyPr rtlCol="0" anchor="ctr"/>
          <a:lstStyle/>
          <a:p>
            <a:pPr defTabSz="1300393">
              <a:defRPr/>
            </a:pPr>
            <a:endParaRPr lang="en-AU" sz="3413">
              <a:solidFill>
                <a:prstClr val="black"/>
              </a:solidFill>
              <a:latin typeface="Calibri" panose="020F0502020204030204"/>
            </a:endParaRPr>
          </a:p>
        </p:txBody>
      </p:sp>
      <p:sp>
        <p:nvSpPr>
          <p:cNvPr id="27" name="Rectangle 26">
            <a:extLst>
              <a:ext uri="{FF2B5EF4-FFF2-40B4-BE49-F238E27FC236}">
                <a16:creationId xmlns:a16="http://schemas.microsoft.com/office/drawing/2014/main" id="{8CC5DE4F-F172-0F40-1807-2A593F5EC73B}"/>
              </a:ext>
            </a:extLst>
          </p:cNvPr>
          <p:cNvSpPr/>
          <p:nvPr/>
        </p:nvSpPr>
        <p:spPr>
          <a:xfrm>
            <a:off x="6389223" y="6396477"/>
            <a:ext cx="4579668" cy="424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0CD4E1E1-F06E-8209-3B58-4581816EA17A}"/>
              </a:ext>
            </a:extLst>
          </p:cNvPr>
          <p:cNvSpPr txBox="1"/>
          <p:nvPr/>
        </p:nvSpPr>
        <p:spPr>
          <a:xfrm>
            <a:off x="2188681" y="1393147"/>
            <a:ext cx="12650642" cy="565026"/>
          </a:xfrm>
          <a:prstGeom prst="rect">
            <a:avLst/>
          </a:prstGeom>
          <a:noFill/>
        </p:spPr>
        <p:txBody>
          <a:bodyPr wrap="square">
            <a:spAutoFit/>
          </a:bodyPr>
          <a:lstStyle/>
          <a:p>
            <a:pPr algn="l" defTabSz="1137844">
              <a:lnSpc>
                <a:spcPct val="90000"/>
              </a:lnSpc>
              <a:spcBef>
                <a:spcPct val="0"/>
              </a:spcBef>
              <a:spcAft>
                <a:spcPct val="10000"/>
              </a:spcAft>
              <a:defRPr/>
            </a:pPr>
            <a:r>
              <a:rPr lang="lv-LV" sz="3413" dirty="0">
                <a:solidFill>
                  <a:srgbClr val="00434E"/>
                </a:solidFill>
                <a:latin typeface="Verdana" panose="020B0604030504040204" pitchFamily="34" charset="0"/>
                <a:ea typeface="Verdana" panose="020B0604030504040204" pitchFamily="34" charset="0"/>
              </a:rPr>
              <a:t>UZŅĒMUMU DIGITĀLO PRASMJU ATTĪSTĪBA</a:t>
            </a:r>
          </a:p>
        </p:txBody>
      </p:sp>
      <p:sp>
        <p:nvSpPr>
          <p:cNvPr id="37" name="TextBox 36">
            <a:extLst>
              <a:ext uri="{FF2B5EF4-FFF2-40B4-BE49-F238E27FC236}">
                <a16:creationId xmlns:a16="http://schemas.microsoft.com/office/drawing/2014/main" id="{290ABF6B-84AE-19BA-F7E0-719749333919}"/>
              </a:ext>
            </a:extLst>
          </p:cNvPr>
          <p:cNvSpPr txBox="1"/>
          <p:nvPr/>
        </p:nvSpPr>
        <p:spPr>
          <a:xfrm>
            <a:off x="2160192" y="2948221"/>
            <a:ext cx="5223784" cy="890757"/>
          </a:xfrm>
          <a:prstGeom prst="rect">
            <a:avLst/>
          </a:prstGeom>
          <a:noFill/>
        </p:spPr>
        <p:txBody>
          <a:bodyPr wrap="square">
            <a:spAutoFit/>
          </a:bodyPr>
          <a:lstStyle/>
          <a:p>
            <a:pPr algn="l" defTabSz="1137844">
              <a:lnSpc>
                <a:spcPct val="90000"/>
              </a:lnSpc>
              <a:spcBef>
                <a:spcPct val="0"/>
              </a:spcBef>
              <a:spcAft>
                <a:spcPct val="10000"/>
              </a:spcAft>
              <a:defRPr/>
            </a:pPr>
            <a:r>
              <a:rPr lang="lv-LV" sz="228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30 milj. EUR</a:t>
            </a:r>
            <a:br>
              <a:rPr lang="lv-LV" sz="228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br>
            <a:r>
              <a:rPr lang="lv-LV" sz="16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20 milj. EUR – AF</a:t>
            </a:r>
          </a:p>
          <a:p>
            <a:pPr algn="l" defTabSz="1137844">
              <a:lnSpc>
                <a:spcPct val="90000"/>
              </a:lnSpc>
              <a:spcBef>
                <a:spcPct val="0"/>
              </a:spcBef>
              <a:spcAft>
                <a:spcPct val="10000"/>
              </a:spcAft>
              <a:defRPr/>
            </a:pPr>
            <a:r>
              <a:rPr lang="lv-LV" sz="16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10 milj. EUR - </a:t>
            </a:r>
            <a:r>
              <a:rPr lang="lv-LV" sz="1600" dirty="0">
                <a:solidFill>
                  <a:schemeClr val="tx1">
                    <a:lumMod val="75000"/>
                    <a:lumOff val="25000"/>
                  </a:schemeClr>
                </a:solidFill>
                <a:latin typeface="Verdana" panose="020B0604030504040204" pitchFamily="34" charset="0"/>
                <a:ea typeface="Verdana" panose="020B0604030504040204" pitchFamily="34" charset="0"/>
              </a:rPr>
              <a:t>ERAF</a:t>
            </a:r>
            <a:endParaRPr lang="lv-LV" sz="16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a:extLst>
              <a:ext uri="{FF2B5EF4-FFF2-40B4-BE49-F238E27FC236}">
                <a16:creationId xmlns:a16="http://schemas.microsoft.com/office/drawing/2014/main" id="{DA19164A-F093-804A-7D8F-6E58E03ED8B9}"/>
              </a:ext>
            </a:extLst>
          </p:cNvPr>
          <p:cNvSpPr txBox="1"/>
          <p:nvPr/>
        </p:nvSpPr>
        <p:spPr>
          <a:xfrm>
            <a:off x="2048406" y="4780043"/>
            <a:ext cx="4839976" cy="677108"/>
          </a:xfrm>
          <a:prstGeom prst="rect">
            <a:avLst/>
          </a:prstGeom>
          <a:noFill/>
        </p:spPr>
        <p:txBody>
          <a:bodyPr wrap="square">
            <a:spAutoFit/>
          </a:bodyPr>
          <a:lstStyle/>
          <a:p>
            <a:pPr marL="406374" indent="-406374" algn="l" defTabSz="1137844">
              <a:lnSpc>
                <a:spcPct val="90000"/>
              </a:lnSpc>
              <a:spcBef>
                <a:spcPct val="0"/>
              </a:spcBef>
              <a:spcAft>
                <a:spcPct val="10000"/>
              </a:spcAft>
              <a:buFont typeface="Courier New" panose="02070309020205020404" pitchFamily="49" charset="0"/>
              <a:buChar char="o"/>
            </a:pPr>
            <a:r>
              <a:rPr lang="lv-LV" sz="2000" b="0" dirty="0">
                <a:solidFill>
                  <a:schemeClr val="tx2">
                    <a:lumMod val="75000"/>
                  </a:schemeClr>
                </a:solidFill>
                <a:latin typeface="Verdana" panose="020B0604030504040204" pitchFamily="34" charset="0"/>
                <a:ea typeface="Verdana" panose="020B0604030504040204" pitchFamily="34" charset="0"/>
              </a:rPr>
              <a:t>Komersanti (MVU)</a:t>
            </a:r>
          </a:p>
          <a:p>
            <a:pPr marL="406374" indent="-406374" algn="l" defTabSz="1137844">
              <a:lnSpc>
                <a:spcPct val="90000"/>
              </a:lnSpc>
              <a:spcBef>
                <a:spcPct val="0"/>
              </a:spcBef>
              <a:spcAft>
                <a:spcPct val="10000"/>
              </a:spcAft>
              <a:buFont typeface="Courier New" panose="02070309020205020404" pitchFamily="49" charset="0"/>
              <a:buChar char="o"/>
              <a:defRPr/>
            </a:pPr>
            <a:r>
              <a:rPr lang="lv-LV" sz="2000" b="0" dirty="0">
                <a:solidFill>
                  <a:schemeClr val="tx2">
                    <a:lumMod val="75000"/>
                  </a:schemeClr>
                </a:solidFill>
                <a:latin typeface="Verdana" panose="020B0604030504040204" pitchFamily="34" charset="0"/>
                <a:ea typeface="Verdana" panose="020B0604030504040204" pitchFamily="34" charset="0"/>
              </a:rPr>
              <a:t>Lielie komersanti</a:t>
            </a:r>
          </a:p>
        </p:txBody>
      </p:sp>
      <p:grpSp>
        <p:nvGrpSpPr>
          <p:cNvPr id="66" name="Laika grafiks" title="Laika grafiks">
            <a:extLst>
              <a:ext uri="{FF2B5EF4-FFF2-40B4-BE49-F238E27FC236}">
                <a16:creationId xmlns:a16="http://schemas.microsoft.com/office/drawing/2014/main" id="{7D4BF811-5350-699A-47F0-5033FA2E1E52}"/>
              </a:ext>
            </a:extLst>
          </p:cNvPr>
          <p:cNvGrpSpPr/>
          <p:nvPr/>
        </p:nvGrpSpPr>
        <p:grpSpPr>
          <a:xfrm>
            <a:off x="1128077" y="8626829"/>
            <a:ext cx="15681856" cy="860009"/>
            <a:chOff x="418011" y="5519804"/>
            <a:chExt cx="8560472" cy="865889"/>
          </a:xfrm>
        </p:grpSpPr>
        <p:grpSp>
          <p:nvGrpSpPr>
            <p:cNvPr id="67" name="Grupa 11" title="Laika grafiks">
              <a:extLst>
                <a:ext uri="{FF2B5EF4-FFF2-40B4-BE49-F238E27FC236}">
                  <a16:creationId xmlns:a16="http://schemas.microsoft.com/office/drawing/2014/main" id="{AF312BEB-29DA-1089-8791-1CA8541C8B12}"/>
                </a:ext>
              </a:extLst>
            </p:cNvPr>
            <p:cNvGrpSpPr/>
            <p:nvPr/>
          </p:nvGrpSpPr>
          <p:grpSpPr>
            <a:xfrm>
              <a:off x="418011" y="5519804"/>
              <a:ext cx="8560472" cy="165471"/>
              <a:chOff x="418011" y="3346265"/>
              <a:chExt cx="8560472" cy="165471"/>
            </a:xfrm>
          </p:grpSpPr>
          <p:cxnSp>
            <p:nvCxnSpPr>
              <p:cNvPr id="82" name="Taisnās bultiņas savienotājs 3">
                <a:extLst>
                  <a:ext uri="{FF2B5EF4-FFF2-40B4-BE49-F238E27FC236}">
                    <a16:creationId xmlns:a16="http://schemas.microsoft.com/office/drawing/2014/main" id="{0D6631BA-C868-5532-49D7-61AFF96625A8}"/>
                  </a:ext>
                </a:extLst>
              </p:cNvPr>
              <p:cNvCxnSpPr>
                <a:cxnSpLocks/>
              </p:cNvCxnSpPr>
              <p:nvPr/>
            </p:nvCxnSpPr>
            <p:spPr>
              <a:xfrm>
                <a:off x="418011" y="3429000"/>
                <a:ext cx="85604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Taisns savienotājs 29">
                <a:extLst>
                  <a:ext uri="{FF2B5EF4-FFF2-40B4-BE49-F238E27FC236}">
                    <a16:creationId xmlns:a16="http://schemas.microsoft.com/office/drawing/2014/main" id="{3EDD581B-7C8F-5C9F-A343-D495CB2FD457}"/>
                  </a:ext>
                </a:extLst>
              </p:cNvPr>
              <p:cNvCxnSpPr>
                <a:cxnSpLocks/>
              </p:cNvCxnSpPr>
              <p:nvPr/>
            </p:nvCxnSpPr>
            <p:spPr>
              <a:xfrm>
                <a:off x="106747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Taisns savienotājs 34">
                <a:extLst>
                  <a:ext uri="{FF2B5EF4-FFF2-40B4-BE49-F238E27FC236}">
                    <a16:creationId xmlns:a16="http://schemas.microsoft.com/office/drawing/2014/main" id="{AE67F663-AC6A-114B-92B4-209C4F691F7F}"/>
                  </a:ext>
                </a:extLst>
              </p:cNvPr>
              <p:cNvCxnSpPr>
                <a:cxnSpLocks/>
              </p:cNvCxnSpPr>
              <p:nvPr/>
            </p:nvCxnSpPr>
            <p:spPr>
              <a:xfrm>
                <a:off x="171486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5" name="Taisns savienotājs 35">
                <a:extLst>
                  <a:ext uri="{FF2B5EF4-FFF2-40B4-BE49-F238E27FC236}">
                    <a16:creationId xmlns:a16="http://schemas.microsoft.com/office/drawing/2014/main" id="{1CABE83C-E412-77FE-A810-483F75FECC4D}"/>
                  </a:ext>
                </a:extLst>
              </p:cNvPr>
              <p:cNvCxnSpPr>
                <a:cxnSpLocks/>
              </p:cNvCxnSpPr>
              <p:nvPr/>
            </p:nvCxnSpPr>
            <p:spPr>
              <a:xfrm>
                <a:off x="236226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6" name="Taisns savienotājs 36">
                <a:extLst>
                  <a:ext uri="{FF2B5EF4-FFF2-40B4-BE49-F238E27FC236}">
                    <a16:creationId xmlns:a16="http://schemas.microsoft.com/office/drawing/2014/main" id="{FD124CCB-343D-18E1-0511-42BB07C1DE52}"/>
                  </a:ext>
                </a:extLst>
              </p:cNvPr>
              <p:cNvCxnSpPr>
                <a:cxnSpLocks/>
              </p:cNvCxnSpPr>
              <p:nvPr/>
            </p:nvCxnSpPr>
            <p:spPr>
              <a:xfrm>
                <a:off x="300965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7" name="Taisns savienotājs 37">
                <a:extLst>
                  <a:ext uri="{FF2B5EF4-FFF2-40B4-BE49-F238E27FC236}">
                    <a16:creationId xmlns:a16="http://schemas.microsoft.com/office/drawing/2014/main" id="{863387E7-9B95-78E3-2453-B354DBDB4984}"/>
                  </a:ext>
                </a:extLst>
              </p:cNvPr>
              <p:cNvCxnSpPr>
                <a:cxnSpLocks/>
              </p:cNvCxnSpPr>
              <p:nvPr/>
            </p:nvCxnSpPr>
            <p:spPr>
              <a:xfrm>
                <a:off x="365704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8" name="Taisns savienotājs 38">
                <a:extLst>
                  <a:ext uri="{FF2B5EF4-FFF2-40B4-BE49-F238E27FC236}">
                    <a16:creationId xmlns:a16="http://schemas.microsoft.com/office/drawing/2014/main" id="{B3E2E911-1C15-32CC-527C-CEC79E383A9F}"/>
                  </a:ext>
                </a:extLst>
              </p:cNvPr>
              <p:cNvCxnSpPr>
                <a:cxnSpLocks/>
              </p:cNvCxnSpPr>
              <p:nvPr/>
            </p:nvCxnSpPr>
            <p:spPr>
              <a:xfrm>
                <a:off x="430443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9" name="Taisns savienotājs 44">
                <a:extLst>
                  <a:ext uri="{FF2B5EF4-FFF2-40B4-BE49-F238E27FC236}">
                    <a16:creationId xmlns:a16="http://schemas.microsoft.com/office/drawing/2014/main" id="{AE5FF3A8-0978-FDAC-E6A9-49785D278E25}"/>
                  </a:ext>
                </a:extLst>
              </p:cNvPr>
              <p:cNvCxnSpPr>
                <a:cxnSpLocks/>
              </p:cNvCxnSpPr>
              <p:nvPr/>
            </p:nvCxnSpPr>
            <p:spPr>
              <a:xfrm>
                <a:off x="495182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0" name="Taisns savienotājs 46">
                <a:extLst>
                  <a:ext uri="{FF2B5EF4-FFF2-40B4-BE49-F238E27FC236}">
                    <a16:creationId xmlns:a16="http://schemas.microsoft.com/office/drawing/2014/main" id="{558DDC90-471B-DE0E-E577-74CE9988E2FC}"/>
                  </a:ext>
                </a:extLst>
              </p:cNvPr>
              <p:cNvCxnSpPr>
                <a:cxnSpLocks/>
              </p:cNvCxnSpPr>
              <p:nvPr/>
            </p:nvCxnSpPr>
            <p:spPr>
              <a:xfrm>
                <a:off x="5599220"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1" name="Taisns savienotājs 49">
                <a:extLst>
                  <a:ext uri="{FF2B5EF4-FFF2-40B4-BE49-F238E27FC236}">
                    <a16:creationId xmlns:a16="http://schemas.microsoft.com/office/drawing/2014/main" id="{ED1C0AD9-83F1-A00C-97C9-9C8170268DCD}"/>
                  </a:ext>
                </a:extLst>
              </p:cNvPr>
              <p:cNvCxnSpPr>
                <a:cxnSpLocks/>
              </p:cNvCxnSpPr>
              <p:nvPr/>
            </p:nvCxnSpPr>
            <p:spPr>
              <a:xfrm>
                <a:off x="6246612"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2" name="Taisns savienotājs 50">
                <a:extLst>
                  <a:ext uri="{FF2B5EF4-FFF2-40B4-BE49-F238E27FC236}">
                    <a16:creationId xmlns:a16="http://schemas.microsoft.com/office/drawing/2014/main" id="{CCD21152-C5E7-8F3E-E815-3DA4EBCC08E4}"/>
                  </a:ext>
                </a:extLst>
              </p:cNvPr>
              <p:cNvCxnSpPr>
                <a:cxnSpLocks/>
              </p:cNvCxnSpPr>
              <p:nvPr/>
            </p:nvCxnSpPr>
            <p:spPr>
              <a:xfrm>
                <a:off x="6894004"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Taisns savienotājs 51">
                <a:extLst>
                  <a:ext uri="{FF2B5EF4-FFF2-40B4-BE49-F238E27FC236}">
                    <a16:creationId xmlns:a16="http://schemas.microsoft.com/office/drawing/2014/main" id="{5498C097-9C3D-41E1-108E-FB71FAD9792B}"/>
                  </a:ext>
                </a:extLst>
              </p:cNvPr>
              <p:cNvCxnSpPr>
                <a:cxnSpLocks/>
              </p:cNvCxnSpPr>
              <p:nvPr/>
            </p:nvCxnSpPr>
            <p:spPr>
              <a:xfrm>
                <a:off x="7541396"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4" name="Taisns savienotājs 52">
                <a:extLst>
                  <a:ext uri="{FF2B5EF4-FFF2-40B4-BE49-F238E27FC236}">
                    <a16:creationId xmlns:a16="http://schemas.microsoft.com/office/drawing/2014/main" id="{5E44DCA3-418B-EA3A-946C-452BA06DA6FD}"/>
                  </a:ext>
                </a:extLst>
              </p:cNvPr>
              <p:cNvCxnSpPr>
                <a:cxnSpLocks/>
              </p:cNvCxnSpPr>
              <p:nvPr/>
            </p:nvCxnSpPr>
            <p:spPr>
              <a:xfrm>
                <a:off x="8188788" y="3346265"/>
                <a:ext cx="0" cy="165471"/>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grpSp>
        <p:grpSp>
          <p:nvGrpSpPr>
            <p:cNvPr id="68" name="Grupa 12" title="Laika grafika teksts">
              <a:extLst>
                <a:ext uri="{FF2B5EF4-FFF2-40B4-BE49-F238E27FC236}">
                  <a16:creationId xmlns:a16="http://schemas.microsoft.com/office/drawing/2014/main" id="{5174E780-D022-4176-7F5E-02F3D4544C0E}"/>
                </a:ext>
              </a:extLst>
            </p:cNvPr>
            <p:cNvGrpSpPr/>
            <p:nvPr/>
          </p:nvGrpSpPr>
          <p:grpSpPr>
            <a:xfrm>
              <a:off x="782971" y="5786924"/>
              <a:ext cx="7903408" cy="598769"/>
              <a:chOff x="782971" y="5786924"/>
              <a:chExt cx="7903408" cy="598769"/>
            </a:xfrm>
          </p:grpSpPr>
          <p:sp>
            <p:nvSpPr>
              <p:cNvPr id="69" name="Tekstlodziņš 71">
                <a:extLst>
                  <a:ext uri="{FF2B5EF4-FFF2-40B4-BE49-F238E27FC236}">
                    <a16:creationId xmlns:a16="http://schemas.microsoft.com/office/drawing/2014/main" id="{4E654DD0-7223-D650-3D07-B59784BE64DE}"/>
                  </a:ext>
                </a:extLst>
              </p:cNvPr>
              <p:cNvSpPr txBox="1"/>
              <p:nvPr/>
            </p:nvSpPr>
            <p:spPr>
              <a:xfrm>
                <a:off x="782971" y="5817314"/>
                <a:ext cx="569010"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Janvāris</a:t>
                </a:r>
              </a:p>
              <a:p>
                <a:pPr defTabSz="1300393">
                  <a:defRPr/>
                </a:pPr>
                <a:endParaRPr lang="lv-LV" sz="1138">
                  <a:solidFill>
                    <a:prstClr val="black"/>
                  </a:solidFill>
                  <a:latin typeface="Verdana" panose="020B0604030504040204" pitchFamily="34" charset="0"/>
                  <a:ea typeface="Verdana" panose="020B0604030504040204" pitchFamily="34" charset="0"/>
                </a:endParaRPr>
              </a:p>
            </p:txBody>
          </p:sp>
          <p:sp>
            <p:nvSpPr>
              <p:cNvPr id="70" name="Tekstlodziņš 72">
                <a:extLst>
                  <a:ext uri="{FF2B5EF4-FFF2-40B4-BE49-F238E27FC236}">
                    <a16:creationId xmlns:a16="http://schemas.microsoft.com/office/drawing/2014/main" id="{DD1C284B-778B-8D02-2025-CFE98511E142}"/>
                  </a:ext>
                </a:extLst>
              </p:cNvPr>
              <p:cNvSpPr txBox="1"/>
              <p:nvPr/>
            </p:nvSpPr>
            <p:spPr>
              <a:xfrm>
                <a:off x="1432290" y="5817314"/>
                <a:ext cx="616241"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Februāris</a:t>
                </a:r>
              </a:p>
              <a:p>
                <a:pPr defTabSz="1300393">
                  <a:defRPr/>
                </a:pPr>
                <a:endParaRPr lang="lv-LV" sz="1422">
                  <a:solidFill>
                    <a:prstClr val="black"/>
                  </a:solidFill>
                  <a:latin typeface="Trebuchet MS" panose="020B0603020202020204" pitchFamily="34" charset="0"/>
                </a:endParaRPr>
              </a:p>
            </p:txBody>
          </p:sp>
          <p:sp>
            <p:nvSpPr>
              <p:cNvPr id="71" name="Tekstlodziņš 73">
                <a:extLst>
                  <a:ext uri="{FF2B5EF4-FFF2-40B4-BE49-F238E27FC236}">
                    <a16:creationId xmlns:a16="http://schemas.microsoft.com/office/drawing/2014/main" id="{E743E8FF-361E-2A69-9B07-C275CE919944}"/>
                  </a:ext>
                </a:extLst>
              </p:cNvPr>
              <p:cNvSpPr txBox="1"/>
              <p:nvPr/>
            </p:nvSpPr>
            <p:spPr>
              <a:xfrm>
                <a:off x="2158282"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Marts</a:t>
                </a:r>
              </a:p>
              <a:p>
                <a:pPr defTabSz="1300393">
                  <a:defRPr/>
                </a:pPr>
                <a:endParaRPr lang="lv-LV" sz="1422">
                  <a:solidFill>
                    <a:prstClr val="black"/>
                  </a:solidFill>
                  <a:latin typeface="Trebuchet MS" panose="020B0603020202020204" pitchFamily="34" charset="0"/>
                </a:endParaRPr>
              </a:p>
            </p:txBody>
          </p:sp>
          <p:sp>
            <p:nvSpPr>
              <p:cNvPr id="72" name="Tekstlodziņš 74">
                <a:extLst>
                  <a:ext uri="{FF2B5EF4-FFF2-40B4-BE49-F238E27FC236}">
                    <a16:creationId xmlns:a16="http://schemas.microsoft.com/office/drawing/2014/main" id="{9E13390B-C870-62C6-DDBE-92B5F913CC36}"/>
                  </a:ext>
                </a:extLst>
              </p:cNvPr>
              <p:cNvSpPr txBox="1"/>
              <p:nvPr/>
            </p:nvSpPr>
            <p:spPr>
              <a:xfrm>
                <a:off x="2805674"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Aprīlis</a:t>
                </a:r>
              </a:p>
              <a:p>
                <a:pPr defTabSz="1300393">
                  <a:defRPr/>
                </a:pPr>
                <a:endParaRPr lang="lv-LV" sz="1422">
                  <a:solidFill>
                    <a:prstClr val="black"/>
                  </a:solidFill>
                  <a:latin typeface="Trebuchet MS" panose="020B0603020202020204" pitchFamily="34" charset="0"/>
                </a:endParaRPr>
              </a:p>
            </p:txBody>
          </p:sp>
          <p:sp>
            <p:nvSpPr>
              <p:cNvPr id="73" name="Tekstlodziņš 100">
                <a:extLst>
                  <a:ext uri="{FF2B5EF4-FFF2-40B4-BE49-F238E27FC236}">
                    <a16:creationId xmlns:a16="http://schemas.microsoft.com/office/drawing/2014/main" id="{C2980DAA-E18F-A387-57FC-F6052D466FB2}"/>
                  </a:ext>
                </a:extLst>
              </p:cNvPr>
              <p:cNvSpPr txBox="1"/>
              <p:nvPr/>
            </p:nvSpPr>
            <p:spPr>
              <a:xfrm>
                <a:off x="3381966" y="5817314"/>
                <a:ext cx="569010"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Maijs</a:t>
                </a:r>
              </a:p>
              <a:p>
                <a:pPr defTabSz="1300393">
                  <a:defRPr/>
                </a:pPr>
                <a:endParaRPr lang="lv-LV" sz="1422">
                  <a:solidFill>
                    <a:prstClr val="black"/>
                  </a:solidFill>
                  <a:latin typeface="Trebuchet MS" panose="020B0603020202020204" pitchFamily="34" charset="0"/>
                </a:endParaRPr>
              </a:p>
            </p:txBody>
          </p:sp>
          <p:sp>
            <p:nvSpPr>
              <p:cNvPr id="74" name="Tekstlodziņš 101">
                <a:extLst>
                  <a:ext uri="{FF2B5EF4-FFF2-40B4-BE49-F238E27FC236}">
                    <a16:creationId xmlns:a16="http://schemas.microsoft.com/office/drawing/2014/main" id="{4CCF8D18-39CB-D373-AA47-5221CEE61F0E}"/>
                  </a:ext>
                </a:extLst>
              </p:cNvPr>
              <p:cNvSpPr txBox="1"/>
              <p:nvPr/>
            </p:nvSpPr>
            <p:spPr>
              <a:xfrm>
                <a:off x="4109885"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Jūnijs</a:t>
                </a:r>
              </a:p>
            </p:txBody>
          </p:sp>
          <p:sp>
            <p:nvSpPr>
              <p:cNvPr id="75" name="Tekstlodziņš 102">
                <a:extLst>
                  <a:ext uri="{FF2B5EF4-FFF2-40B4-BE49-F238E27FC236}">
                    <a16:creationId xmlns:a16="http://schemas.microsoft.com/office/drawing/2014/main" id="{41709A5A-91A7-EF72-D920-56B0C78D85C8}"/>
                  </a:ext>
                </a:extLst>
              </p:cNvPr>
              <p:cNvSpPr txBox="1"/>
              <p:nvPr/>
            </p:nvSpPr>
            <p:spPr>
              <a:xfrm>
                <a:off x="4757277" y="5817314"/>
                <a:ext cx="407956" cy="23573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Jūlijs</a:t>
                </a:r>
              </a:p>
              <a:p>
                <a:pPr defTabSz="1300393">
                  <a:defRPr/>
                </a:pPr>
                <a:endParaRPr lang="lv-LV" sz="1422">
                  <a:solidFill>
                    <a:prstClr val="black"/>
                  </a:solidFill>
                  <a:latin typeface="Trebuchet MS" panose="020B0603020202020204" pitchFamily="34" charset="0"/>
                </a:endParaRPr>
              </a:p>
            </p:txBody>
          </p:sp>
          <p:sp>
            <p:nvSpPr>
              <p:cNvPr id="76" name="Tekstlodziņš 103">
                <a:extLst>
                  <a:ext uri="{FF2B5EF4-FFF2-40B4-BE49-F238E27FC236}">
                    <a16:creationId xmlns:a16="http://schemas.microsoft.com/office/drawing/2014/main" id="{4778BF9C-CEA1-F1D7-0317-2DE9E5715B76}"/>
                  </a:ext>
                </a:extLst>
              </p:cNvPr>
              <p:cNvSpPr txBox="1"/>
              <p:nvPr/>
            </p:nvSpPr>
            <p:spPr>
              <a:xfrm>
                <a:off x="5222657" y="5805028"/>
                <a:ext cx="709684" cy="216318"/>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Augusts</a:t>
                </a:r>
              </a:p>
              <a:p>
                <a:pPr defTabSz="1300393">
                  <a:defRPr/>
                </a:pPr>
                <a:endParaRPr lang="lv-LV" sz="1422">
                  <a:solidFill>
                    <a:prstClr val="black"/>
                  </a:solidFill>
                  <a:latin typeface="Trebuchet MS" panose="020B0603020202020204" pitchFamily="34" charset="0"/>
                </a:endParaRPr>
              </a:p>
            </p:txBody>
          </p:sp>
          <p:sp>
            <p:nvSpPr>
              <p:cNvPr id="77" name="Tekstlodziņš 104">
                <a:extLst>
                  <a:ext uri="{FF2B5EF4-FFF2-40B4-BE49-F238E27FC236}">
                    <a16:creationId xmlns:a16="http://schemas.microsoft.com/office/drawing/2014/main" id="{E94A2C95-CEA7-862A-7540-1746F16B6263}"/>
                  </a:ext>
                </a:extLst>
              </p:cNvPr>
              <p:cNvSpPr txBox="1"/>
              <p:nvPr/>
            </p:nvSpPr>
            <p:spPr>
              <a:xfrm>
                <a:off x="5942158" y="5797182"/>
                <a:ext cx="706195" cy="276000"/>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Septembris</a:t>
                </a:r>
              </a:p>
              <a:p>
                <a:pPr defTabSz="1300393">
                  <a:defRPr/>
                </a:pPr>
                <a:endParaRPr lang="lv-LV" sz="1422">
                  <a:solidFill>
                    <a:prstClr val="black"/>
                  </a:solidFill>
                  <a:latin typeface="Trebuchet MS" panose="020B0603020202020204" pitchFamily="34" charset="0"/>
                </a:endParaRPr>
              </a:p>
            </p:txBody>
          </p:sp>
          <p:sp>
            <p:nvSpPr>
              <p:cNvPr id="78" name="Tekstlodziņš 105">
                <a:extLst>
                  <a:ext uri="{FF2B5EF4-FFF2-40B4-BE49-F238E27FC236}">
                    <a16:creationId xmlns:a16="http://schemas.microsoft.com/office/drawing/2014/main" id="{58A7A13A-00DD-A464-43BF-AE130FBCA01B}"/>
                  </a:ext>
                </a:extLst>
              </p:cNvPr>
              <p:cNvSpPr txBox="1"/>
              <p:nvPr/>
            </p:nvSpPr>
            <p:spPr>
              <a:xfrm>
                <a:off x="6699453" y="5786924"/>
                <a:ext cx="569007" cy="27972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Oktobris</a:t>
                </a:r>
              </a:p>
              <a:p>
                <a:pPr defTabSz="1300393">
                  <a:defRPr/>
                </a:pPr>
                <a:endParaRPr lang="lv-LV" sz="1422">
                  <a:solidFill>
                    <a:prstClr val="black"/>
                  </a:solidFill>
                  <a:latin typeface="Trebuchet MS" panose="020B0603020202020204" pitchFamily="34" charset="0"/>
                </a:endParaRPr>
              </a:p>
            </p:txBody>
          </p:sp>
          <p:sp>
            <p:nvSpPr>
              <p:cNvPr id="79" name="Tekstlodziņš 106">
                <a:extLst>
                  <a:ext uri="{FF2B5EF4-FFF2-40B4-BE49-F238E27FC236}">
                    <a16:creationId xmlns:a16="http://schemas.microsoft.com/office/drawing/2014/main" id="{280A511B-2DCE-F0C4-FF71-25EE4B804AC0}"/>
                  </a:ext>
                </a:extLst>
              </p:cNvPr>
              <p:cNvSpPr txBox="1"/>
              <p:nvPr/>
            </p:nvSpPr>
            <p:spPr>
              <a:xfrm>
                <a:off x="7318443" y="5793455"/>
                <a:ext cx="625669" cy="279727"/>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Novembris</a:t>
                </a:r>
              </a:p>
              <a:p>
                <a:pPr defTabSz="1300393">
                  <a:defRPr/>
                </a:pPr>
                <a:endParaRPr lang="lv-LV" sz="1422">
                  <a:solidFill>
                    <a:prstClr val="black"/>
                  </a:solidFill>
                  <a:latin typeface="Trebuchet MS" panose="020B0603020202020204" pitchFamily="34" charset="0"/>
                </a:endParaRPr>
              </a:p>
            </p:txBody>
          </p:sp>
          <p:sp>
            <p:nvSpPr>
              <p:cNvPr id="80" name="Tekstlodziņš 107">
                <a:extLst>
                  <a:ext uri="{FF2B5EF4-FFF2-40B4-BE49-F238E27FC236}">
                    <a16:creationId xmlns:a16="http://schemas.microsoft.com/office/drawing/2014/main" id="{F29B8B6A-2F7F-6015-288B-1713D25F3A86}"/>
                  </a:ext>
                </a:extLst>
              </p:cNvPr>
              <p:cNvSpPr txBox="1"/>
              <p:nvPr/>
            </p:nvSpPr>
            <p:spPr>
              <a:xfrm>
                <a:off x="7982330" y="5786924"/>
                <a:ext cx="704049" cy="210039"/>
              </a:xfrm>
              <a:prstGeom prst="rect">
                <a:avLst/>
              </a:prstGeom>
              <a:noFill/>
            </p:spPr>
            <p:txBody>
              <a:bodyPr wrap="square" lIns="0" tIns="0" rIns="0" bIns="0" rtlCol="0">
                <a:noAutofit/>
              </a:bodyPr>
              <a:lstStyle/>
              <a:p>
                <a:pPr defTabSz="1300393">
                  <a:defRPr/>
                </a:pPr>
                <a:r>
                  <a:rPr lang="lv-LV" sz="1138">
                    <a:solidFill>
                      <a:srgbClr val="E7E6E6">
                        <a:lumMod val="25000"/>
                      </a:srgbClr>
                    </a:solidFill>
                    <a:latin typeface="Verdana" panose="020B0604030504040204" pitchFamily="34" charset="0"/>
                    <a:ea typeface="Verdana" panose="020B0604030504040204" pitchFamily="34" charset="0"/>
                  </a:rPr>
                  <a:t>Decembris </a:t>
                </a:r>
              </a:p>
            </p:txBody>
          </p:sp>
          <p:sp>
            <p:nvSpPr>
              <p:cNvPr id="81" name="Tekstlodziņš 195">
                <a:extLst>
                  <a:ext uri="{FF2B5EF4-FFF2-40B4-BE49-F238E27FC236}">
                    <a16:creationId xmlns:a16="http://schemas.microsoft.com/office/drawing/2014/main" id="{9C2FFF04-F2CD-350B-39A6-A30B9D6A20B9}"/>
                  </a:ext>
                </a:extLst>
              </p:cNvPr>
              <p:cNvSpPr txBox="1"/>
              <p:nvPr/>
            </p:nvSpPr>
            <p:spPr>
              <a:xfrm>
                <a:off x="4413741" y="6149956"/>
                <a:ext cx="569010" cy="235737"/>
              </a:xfrm>
              <a:prstGeom prst="rect">
                <a:avLst/>
              </a:prstGeom>
              <a:noFill/>
            </p:spPr>
            <p:txBody>
              <a:bodyPr wrap="square" lIns="0" tIns="0" rIns="0" bIns="0" rtlCol="0">
                <a:noAutofit/>
              </a:bodyPr>
              <a:lstStyle/>
              <a:p>
                <a:pPr defTabSz="1300393">
                  <a:defRPr/>
                </a:pPr>
                <a:r>
                  <a:rPr lang="lv-LV" sz="1422">
                    <a:solidFill>
                      <a:prstClr val="black"/>
                    </a:solidFill>
                    <a:latin typeface="Trebuchet MS" panose="020B0603020202020204" pitchFamily="34" charset="0"/>
                  </a:rPr>
                  <a:t>2023</a:t>
                </a:r>
              </a:p>
            </p:txBody>
          </p:sp>
        </p:grpSp>
      </p:grpSp>
      <p:cxnSp>
        <p:nvCxnSpPr>
          <p:cNvPr id="95" name="Straight Connector 94">
            <a:extLst>
              <a:ext uri="{FF2B5EF4-FFF2-40B4-BE49-F238E27FC236}">
                <a16:creationId xmlns:a16="http://schemas.microsoft.com/office/drawing/2014/main" id="{F2D303EB-8BCB-3ADC-D76B-D5C7F17C948F}"/>
              </a:ext>
            </a:extLst>
          </p:cNvPr>
          <p:cNvCxnSpPr>
            <a:cxnSpLocks/>
          </p:cNvCxnSpPr>
          <p:nvPr/>
        </p:nvCxnSpPr>
        <p:spPr>
          <a:xfrm>
            <a:off x="6851446" y="8709002"/>
            <a:ext cx="2079488"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6E82F41-8892-343C-6D12-3AFE0F111021}"/>
              </a:ext>
            </a:extLst>
          </p:cNvPr>
          <p:cNvCxnSpPr>
            <a:cxnSpLocks/>
          </p:cNvCxnSpPr>
          <p:nvPr/>
        </p:nvCxnSpPr>
        <p:spPr>
          <a:xfrm>
            <a:off x="10619487" y="8709002"/>
            <a:ext cx="1195227"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sp>
        <p:nvSpPr>
          <p:cNvPr id="99" name="Tekstlodziņš 62">
            <a:extLst>
              <a:ext uri="{FF2B5EF4-FFF2-40B4-BE49-F238E27FC236}">
                <a16:creationId xmlns:a16="http://schemas.microsoft.com/office/drawing/2014/main" id="{8BFDFAFF-3005-6324-5ED0-4EE72FADEE2C}"/>
              </a:ext>
            </a:extLst>
          </p:cNvPr>
          <p:cNvSpPr txBox="1"/>
          <p:nvPr/>
        </p:nvSpPr>
        <p:spPr>
          <a:xfrm>
            <a:off x="5313562" y="7771340"/>
            <a:ext cx="2217202" cy="288441"/>
          </a:xfrm>
          <a:prstGeom prst="rect">
            <a:avLst/>
          </a:prstGeom>
          <a:noFill/>
        </p:spPr>
        <p:txBody>
          <a:bodyPr wrap="square" lIns="0" tIns="0" rIns="0" bIns="0" rtlCol="0">
            <a:noAutofit/>
          </a:bodyPr>
          <a:lstStyle/>
          <a:p>
            <a:pPr defTabSz="1300393">
              <a:defRPr/>
            </a:pPr>
            <a:r>
              <a:rPr lang="lv-LV" sz="1422" dirty="0">
                <a:solidFill>
                  <a:prstClr val="black">
                    <a:lumMod val="75000"/>
                    <a:lumOff val="25000"/>
                  </a:prstClr>
                </a:solidFill>
                <a:latin typeface="Verdana" panose="020B0604030504040204" pitchFamily="34" charset="0"/>
                <a:ea typeface="Verdana" panose="020B0604030504040204" pitchFamily="34" charset="0"/>
              </a:rPr>
              <a:t>AF MK Noteikumi apstiprināti MK</a:t>
            </a:r>
          </a:p>
        </p:txBody>
      </p:sp>
      <p:sp>
        <p:nvSpPr>
          <p:cNvPr id="100" name="Tekstlodziņš 116">
            <a:extLst>
              <a:ext uri="{FF2B5EF4-FFF2-40B4-BE49-F238E27FC236}">
                <a16:creationId xmlns:a16="http://schemas.microsoft.com/office/drawing/2014/main" id="{2E2B86E4-FDDC-32E3-864F-66AB1778A384}"/>
              </a:ext>
            </a:extLst>
          </p:cNvPr>
          <p:cNvSpPr txBox="1"/>
          <p:nvPr/>
        </p:nvSpPr>
        <p:spPr>
          <a:xfrm>
            <a:off x="8767841" y="7754956"/>
            <a:ext cx="1947066" cy="439707"/>
          </a:xfrm>
          <a:prstGeom prst="rect">
            <a:avLst/>
          </a:prstGeom>
          <a:noFill/>
        </p:spPr>
        <p:txBody>
          <a:bodyPr wrap="square" lIns="0" tIns="0" rIns="0" bIns="0" rtlCol="0">
            <a:noAutofit/>
          </a:bodyPr>
          <a:lstStyle/>
          <a:p>
            <a:pPr defTabSz="1300393">
              <a:defRPr/>
            </a:pPr>
            <a:r>
              <a:rPr lang="lv-LV" sz="1422" dirty="0">
                <a:solidFill>
                  <a:prstClr val="black">
                    <a:lumMod val="75000"/>
                    <a:lumOff val="25000"/>
                  </a:prstClr>
                </a:solidFill>
                <a:latin typeface="Verdana" panose="020B0604030504040204" pitchFamily="34" charset="0"/>
                <a:ea typeface="Verdana" panose="020B0604030504040204" pitchFamily="34" charset="0"/>
              </a:rPr>
              <a:t>Pieejams AF atbalsts</a:t>
            </a:r>
          </a:p>
        </p:txBody>
      </p:sp>
      <p:sp>
        <p:nvSpPr>
          <p:cNvPr id="5" name="Arrow: Down 4">
            <a:extLst>
              <a:ext uri="{FF2B5EF4-FFF2-40B4-BE49-F238E27FC236}">
                <a16:creationId xmlns:a16="http://schemas.microsoft.com/office/drawing/2014/main" id="{A89DC4F9-73F5-353F-8C40-AEC9FFDEB2E8}"/>
              </a:ext>
            </a:extLst>
          </p:cNvPr>
          <p:cNvSpPr/>
          <p:nvPr/>
        </p:nvSpPr>
        <p:spPr>
          <a:xfrm>
            <a:off x="7418096" y="7647889"/>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defTabSz="1300393">
              <a:defRPr/>
            </a:pPr>
            <a:endParaRPr lang="lv-LV" sz="3413">
              <a:solidFill>
                <a:prstClr val="white"/>
              </a:solidFill>
              <a:latin typeface="Trebuchet MS" panose="020B0603020202020204" pitchFamily="34" charset="0"/>
            </a:endParaRPr>
          </a:p>
        </p:txBody>
      </p:sp>
      <p:sp>
        <p:nvSpPr>
          <p:cNvPr id="6" name="Arrow: Down 5">
            <a:extLst>
              <a:ext uri="{FF2B5EF4-FFF2-40B4-BE49-F238E27FC236}">
                <a16:creationId xmlns:a16="http://schemas.microsoft.com/office/drawing/2014/main" id="{35EE74EF-567E-A1C2-0FE1-98616DE3311A}"/>
              </a:ext>
            </a:extLst>
          </p:cNvPr>
          <p:cNvSpPr/>
          <p:nvPr/>
        </p:nvSpPr>
        <p:spPr>
          <a:xfrm>
            <a:off x="10388767" y="7581729"/>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defTabSz="1300393">
              <a:defRPr/>
            </a:pPr>
            <a:endParaRPr lang="lv-LV" sz="3413">
              <a:solidFill>
                <a:prstClr val="white"/>
              </a:solidFill>
              <a:latin typeface="Trebuchet MS" panose="020B0603020202020204" pitchFamily="34" charset="0"/>
            </a:endParaRPr>
          </a:p>
        </p:txBody>
      </p:sp>
      <p:sp>
        <p:nvSpPr>
          <p:cNvPr id="2" name="TextBox 11">
            <a:extLst>
              <a:ext uri="{FF2B5EF4-FFF2-40B4-BE49-F238E27FC236}">
                <a16:creationId xmlns:a16="http://schemas.microsoft.com/office/drawing/2014/main" id="{46A5493D-947D-428F-F0BC-B47FA3BDA28B}"/>
              </a:ext>
            </a:extLst>
          </p:cNvPr>
          <p:cNvSpPr txBox="1"/>
          <p:nvPr/>
        </p:nvSpPr>
        <p:spPr>
          <a:xfrm>
            <a:off x="10859225" y="2768252"/>
            <a:ext cx="5950704" cy="4697440"/>
          </a:xfrm>
          <a:prstGeom prst="rect">
            <a:avLst/>
          </a:prstGeom>
        </p:spPr>
        <p:txBody>
          <a:bodyPr wrap="square" lIns="0" tIns="0" rIns="0" bIns="0" rtlCol="0" anchor="t">
            <a:spAutoFit/>
          </a:bodyPr>
          <a:lstStyle/>
          <a:p>
            <a:pPr marL="194466" lvl="1" algn="l">
              <a:lnSpc>
                <a:spcPts val="2522"/>
              </a:lnSpc>
            </a:pPr>
            <a:endParaRPr lang="en-US" sz="1991" spc="90" dirty="0">
              <a:solidFill>
                <a:srgbClr val="00434E"/>
              </a:solidFill>
              <a:latin typeface="Roboto"/>
            </a:endParaRP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informācijas uzglabāšana internetā</a:t>
            </a:r>
            <a:endParaRPr lang="lv-LV" sz="1422" b="0" dirty="0">
              <a:solidFill>
                <a:srgbClr val="00434E"/>
              </a:solidFill>
              <a:latin typeface="Verdana" panose="020B0604030504040204" pitchFamily="34" charset="0"/>
              <a:ea typeface="Verdana" panose="020B0604030504040204" pitchFamily="34" charset="0"/>
              <a:cs typeface="Times New Roman" panose="02020603050405020304" pitchFamily="18" charset="0"/>
            </a:endParaRP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digitālais mārketings</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ražošanas procesu automatizācija un digitalizācija</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projektēšanas un produktu izstrādes digitālie risinājumi</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uzņēmējdarbības procesu digitalizācija</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digitālo risinājumu ieviešana un pārvaldība</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kvalitātes uzraudzības un kontroles digitālie risinājumi</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digitālie pārdošanas risinājumi</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Programmēšana un programmatūras konfigurācija</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tīmekļvietņu/sociālo portālu izmantošana</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pārdošana tiešsaistē</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digitālo prasmju attīstība</a:t>
            </a:r>
          </a:p>
          <a:p>
            <a:pPr marL="552257" lvl="1" indent="-276129" algn="l">
              <a:buFont typeface="Arial"/>
              <a:buChar char="•"/>
            </a:pPr>
            <a:r>
              <a:rPr lang="lv-LV" sz="1422" b="0" spc="148" dirty="0" err="1">
                <a:solidFill>
                  <a:srgbClr val="00434E"/>
                </a:solidFill>
                <a:latin typeface="Verdana" panose="020B0604030504040204" pitchFamily="34" charset="0"/>
                <a:ea typeface="Verdana" panose="020B0604030504040204" pitchFamily="34" charset="0"/>
                <a:cs typeface="Times New Roman" panose="02020603050405020304" pitchFamily="18" charset="0"/>
              </a:rPr>
              <a:t>pašvadīta</a:t>
            </a: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 mācīšanās tiešsaistē</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attēlu, video un audio apstrāde</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prezentāciju sagatavošana</a:t>
            </a:r>
          </a:p>
          <a:p>
            <a:pPr marL="552257" lvl="1" indent="-276129" algn="l">
              <a:buFont typeface="Arial"/>
              <a:buChar char="•"/>
            </a:pPr>
            <a:r>
              <a:rPr lang="lv-LV" sz="1422" b="0" spc="148" dirty="0">
                <a:solidFill>
                  <a:srgbClr val="00434E"/>
                </a:solidFill>
                <a:latin typeface="Verdana" panose="020B0604030504040204" pitchFamily="34" charset="0"/>
                <a:ea typeface="Verdana" panose="020B0604030504040204" pitchFamily="34" charset="0"/>
                <a:cs typeface="Times New Roman" panose="02020603050405020304" pitchFamily="18" charset="0"/>
              </a:rPr>
              <a:t>pamata programmēšanas prasmes</a:t>
            </a:r>
          </a:p>
        </p:txBody>
      </p:sp>
      <p:sp>
        <p:nvSpPr>
          <p:cNvPr id="3" name="TextBox 27">
            <a:extLst>
              <a:ext uri="{FF2B5EF4-FFF2-40B4-BE49-F238E27FC236}">
                <a16:creationId xmlns:a16="http://schemas.microsoft.com/office/drawing/2014/main" id="{1D03A50A-0596-B0A7-B4F9-8A60DF2B3ECC}"/>
              </a:ext>
            </a:extLst>
          </p:cNvPr>
          <p:cNvSpPr txBox="1"/>
          <p:nvPr/>
        </p:nvSpPr>
        <p:spPr>
          <a:xfrm>
            <a:off x="6549342" y="3537253"/>
            <a:ext cx="5179537" cy="2844946"/>
          </a:xfrm>
          <a:prstGeom prst="rect">
            <a:avLst/>
          </a:prstGeom>
        </p:spPr>
        <p:txBody>
          <a:bodyPr wrap="square" lIns="0" tIns="0" rIns="0" bIns="0" rtlCol="0" anchor="t">
            <a:spAutoFit/>
          </a:bodyPr>
          <a:lstStyle/>
          <a:p>
            <a:pPr marL="388932" lvl="1" indent="-194467" algn="l">
              <a:buFont typeface="Arial"/>
              <a:buChar char="•"/>
            </a:pPr>
            <a:r>
              <a:rPr lang="en-US" sz="1422" b="0" spc="90" dirty="0" err="1">
                <a:solidFill>
                  <a:srgbClr val="00434E"/>
                </a:solidFill>
                <a:latin typeface="Verdana" panose="020B0604030504040204" pitchFamily="34" charset="0"/>
                <a:ea typeface="Verdana" panose="020B0604030504040204" pitchFamily="34" charset="0"/>
              </a:rPr>
              <a:t>lietotāju</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pieredze</a:t>
            </a:r>
            <a:r>
              <a:rPr lang="en-US" sz="1422" b="0" spc="90" dirty="0">
                <a:solidFill>
                  <a:srgbClr val="00434E"/>
                </a:solidFill>
                <a:latin typeface="Verdana" panose="020B0604030504040204" pitchFamily="34" charset="0"/>
                <a:ea typeface="Verdana" panose="020B0604030504040204" pitchFamily="34" charset="0"/>
              </a:rPr>
              <a:t> un </a:t>
            </a:r>
            <a:r>
              <a:rPr lang="en-US" sz="1422" b="0" spc="90" dirty="0" err="1">
                <a:solidFill>
                  <a:srgbClr val="00434E"/>
                </a:solidFill>
                <a:latin typeface="Verdana" panose="020B0604030504040204" pitchFamily="34" charset="0"/>
                <a:ea typeface="Verdana" panose="020B0604030504040204" pitchFamily="34" charset="0"/>
              </a:rPr>
              <a:t>lietotāju</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saskarne</a:t>
            </a:r>
            <a:r>
              <a:rPr lang="en-US" sz="1422" b="0" spc="90" dirty="0">
                <a:solidFill>
                  <a:srgbClr val="00434E"/>
                </a:solidFill>
                <a:latin typeface="Verdana" panose="020B0604030504040204" pitchFamily="34" charset="0"/>
                <a:ea typeface="Verdana" panose="020B0604030504040204" pitchFamily="34" charset="0"/>
              </a:rPr>
              <a:t> (UX/UI) </a:t>
            </a:r>
            <a:r>
              <a:rPr lang="en-US" sz="1422" b="0" spc="90" dirty="0" err="1">
                <a:solidFill>
                  <a:srgbClr val="00434E"/>
                </a:solidFill>
                <a:latin typeface="Verdana" panose="020B0604030504040204" pitchFamily="34" charset="0"/>
                <a:ea typeface="Verdana" panose="020B0604030504040204" pitchFamily="34" charset="0"/>
              </a:rPr>
              <a:t>specializācija</a:t>
            </a:r>
            <a:endParaRPr lang="en-US" sz="1422" b="0" spc="90" dirty="0">
              <a:solidFill>
                <a:srgbClr val="00434E"/>
              </a:solidFill>
              <a:latin typeface="Verdana" panose="020B0604030504040204" pitchFamily="34" charset="0"/>
              <a:ea typeface="Verdana" panose="020B0604030504040204" pitchFamily="34" charset="0"/>
            </a:endParaRPr>
          </a:p>
          <a:p>
            <a:pPr marL="388932" lvl="1" indent="-194467" algn="l">
              <a:buFont typeface="Arial"/>
              <a:buChar char="•"/>
            </a:pPr>
            <a:r>
              <a:rPr lang="en-US" sz="1422" b="0" spc="90" dirty="0">
                <a:solidFill>
                  <a:srgbClr val="00434E"/>
                </a:solidFill>
                <a:latin typeface="Verdana" panose="020B0604030504040204" pitchFamily="34" charset="0"/>
                <a:ea typeface="Verdana" panose="020B0604030504040204" pitchFamily="34" charset="0"/>
              </a:rPr>
              <a:t>E-</a:t>
            </a:r>
            <a:r>
              <a:rPr lang="en-US" sz="1422" b="0" spc="90" dirty="0" err="1">
                <a:solidFill>
                  <a:srgbClr val="00434E"/>
                </a:solidFill>
                <a:latin typeface="Verdana" panose="020B0604030504040204" pitchFamily="34" charset="0"/>
                <a:ea typeface="Verdana" panose="020B0604030504040204" pitchFamily="34" charset="0"/>
              </a:rPr>
              <a:t>komercijas</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izstrāde</a:t>
            </a:r>
            <a:endParaRPr lang="en-US" sz="1422" b="0" spc="90" dirty="0">
              <a:solidFill>
                <a:srgbClr val="00434E"/>
              </a:solidFill>
              <a:latin typeface="Verdana" panose="020B0604030504040204" pitchFamily="34" charset="0"/>
              <a:ea typeface="Verdana" panose="020B0604030504040204" pitchFamily="34" charset="0"/>
            </a:endParaRPr>
          </a:p>
          <a:p>
            <a:pPr marL="388932" lvl="1" indent="-194467" algn="l">
              <a:buFont typeface="Arial"/>
              <a:buChar char="•"/>
            </a:pPr>
            <a:r>
              <a:rPr lang="en-US" sz="1422" b="0" spc="90" dirty="0" err="1">
                <a:solidFill>
                  <a:srgbClr val="00434E"/>
                </a:solidFill>
                <a:latin typeface="Verdana" panose="020B0604030504040204" pitchFamily="34" charset="0"/>
                <a:ea typeface="Verdana" panose="020B0604030504040204" pitchFamily="34" charset="0"/>
              </a:rPr>
              <a:t>datu</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analīze</a:t>
            </a:r>
            <a:r>
              <a:rPr lang="en-US" sz="1422" b="0" spc="90" dirty="0">
                <a:solidFill>
                  <a:srgbClr val="00434E"/>
                </a:solidFill>
                <a:latin typeface="Verdana" panose="020B0604030504040204" pitchFamily="34" charset="0"/>
                <a:ea typeface="Verdana" panose="020B0604030504040204" pitchFamily="34" charset="0"/>
              </a:rPr>
              <a:t> un </a:t>
            </a:r>
            <a:r>
              <a:rPr lang="en-US" sz="1422" b="0" spc="90" dirty="0" err="1">
                <a:solidFill>
                  <a:srgbClr val="00434E"/>
                </a:solidFill>
                <a:latin typeface="Verdana" panose="020B0604030504040204" pitchFamily="34" charset="0"/>
                <a:ea typeface="Verdana" panose="020B0604030504040204" pitchFamily="34" charset="0"/>
              </a:rPr>
              <a:t>vizualizācija</a:t>
            </a:r>
            <a:endParaRPr lang="en-US" sz="1422" b="0" spc="90" dirty="0">
              <a:solidFill>
                <a:srgbClr val="00434E"/>
              </a:solidFill>
              <a:latin typeface="Verdana" panose="020B0604030504040204" pitchFamily="34" charset="0"/>
              <a:ea typeface="Verdana" panose="020B0604030504040204" pitchFamily="34" charset="0"/>
            </a:endParaRPr>
          </a:p>
          <a:p>
            <a:pPr marL="388932" lvl="1" indent="-194467" algn="l">
              <a:buFont typeface="Arial"/>
              <a:buChar char="•"/>
            </a:pPr>
            <a:r>
              <a:rPr lang="en-US" sz="1422" b="0" spc="90" dirty="0" err="1">
                <a:solidFill>
                  <a:srgbClr val="00434E"/>
                </a:solidFill>
                <a:latin typeface="Verdana" panose="020B0604030504040204" pitchFamily="34" charset="0"/>
                <a:ea typeface="Verdana" panose="020B0604030504040204" pitchFamily="34" charset="0"/>
              </a:rPr>
              <a:t>datubāžu</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izstrāde</a:t>
            </a:r>
            <a:r>
              <a:rPr lang="en-US" sz="1422" b="0" spc="90" dirty="0">
                <a:solidFill>
                  <a:srgbClr val="00434E"/>
                </a:solidFill>
                <a:latin typeface="Verdana" panose="020B0604030504040204" pitchFamily="34" charset="0"/>
                <a:ea typeface="Verdana" panose="020B0604030504040204" pitchFamily="34" charset="0"/>
              </a:rPr>
              <a:t> un </a:t>
            </a:r>
            <a:r>
              <a:rPr lang="en-US" sz="1422" b="0" spc="90" dirty="0" err="1">
                <a:solidFill>
                  <a:srgbClr val="00434E"/>
                </a:solidFill>
                <a:latin typeface="Verdana" panose="020B0604030504040204" pitchFamily="34" charset="0"/>
                <a:ea typeface="Verdana" panose="020B0604030504040204" pitchFamily="34" charset="0"/>
              </a:rPr>
              <a:t>uzturēšana</a:t>
            </a:r>
            <a:endParaRPr lang="en-US" sz="1422" b="0" spc="90" dirty="0">
              <a:solidFill>
                <a:srgbClr val="00434E"/>
              </a:solidFill>
              <a:latin typeface="Verdana" panose="020B0604030504040204" pitchFamily="34" charset="0"/>
              <a:ea typeface="Verdana" panose="020B0604030504040204" pitchFamily="34" charset="0"/>
            </a:endParaRPr>
          </a:p>
          <a:p>
            <a:pPr marL="388932" lvl="1" indent="-194467" algn="l">
              <a:buFont typeface="Arial"/>
              <a:buChar char="•"/>
            </a:pPr>
            <a:r>
              <a:rPr lang="en-US" sz="1422" b="0" spc="90" dirty="0" err="1">
                <a:solidFill>
                  <a:srgbClr val="00434E"/>
                </a:solidFill>
                <a:latin typeface="Verdana" panose="020B0604030504040204" pitchFamily="34" charset="0"/>
                <a:ea typeface="Verdana" panose="020B0604030504040204" pitchFamily="34" charset="0"/>
              </a:rPr>
              <a:t>programmēšana</a:t>
            </a:r>
            <a:endParaRPr lang="en-US" sz="1422" b="0" spc="90" dirty="0">
              <a:solidFill>
                <a:srgbClr val="00434E"/>
              </a:solidFill>
              <a:latin typeface="Verdana" panose="020B0604030504040204" pitchFamily="34" charset="0"/>
              <a:ea typeface="Verdana" panose="020B0604030504040204" pitchFamily="34" charset="0"/>
            </a:endParaRPr>
          </a:p>
          <a:p>
            <a:pPr marL="388933" lvl="1" indent="-194467" algn="l">
              <a:buFont typeface="Arial"/>
              <a:buChar char="•"/>
            </a:pPr>
            <a:r>
              <a:rPr lang="en-US" sz="1422" b="0" spc="90" dirty="0" err="1">
                <a:solidFill>
                  <a:srgbClr val="00434E"/>
                </a:solidFill>
                <a:latin typeface="Verdana" panose="020B0604030504040204" pitchFamily="34" charset="0"/>
                <a:ea typeface="Verdana" panose="020B0604030504040204" pitchFamily="34" charset="0"/>
              </a:rPr>
              <a:t>biznesa</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inteliģences</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sistēmu</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izstrāde</a:t>
            </a:r>
            <a:endParaRPr lang="lv-LV" sz="1422" b="0" spc="90" dirty="0">
              <a:solidFill>
                <a:srgbClr val="00434E"/>
              </a:solidFill>
              <a:latin typeface="Verdana" panose="020B0604030504040204" pitchFamily="34" charset="0"/>
              <a:ea typeface="Verdana" panose="020B0604030504040204" pitchFamily="34" charset="0"/>
            </a:endParaRPr>
          </a:p>
          <a:p>
            <a:pPr marL="388933" lvl="1" indent="-194467" algn="l">
              <a:buFont typeface="Arial"/>
              <a:buChar char="•"/>
            </a:pPr>
            <a:r>
              <a:rPr lang="lv-LV" sz="1422" b="0" spc="90" dirty="0">
                <a:solidFill>
                  <a:srgbClr val="00434E"/>
                </a:solidFill>
                <a:latin typeface="Verdana" panose="020B0604030504040204" pitchFamily="34" charset="0"/>
                <a:ea typeface="Verdana" panose="020B0604030504040204" pitchFamily="34" charset="0"/>
              </a:rPr>
              <a:t>digitālā transformācija</a:t>
            </a:r>
          </a:p>
          <a:p>
            <a:pPr marL="388933" lvl="1" indent="-194467" algn="l">
              <a:buFont typeface="Arial"/>
              <a:buChar char="•"/>
            </a:pPr>
            <a:r>
              <a:rPr lang="lv-LV" sz="1422" b="0" spc="90" dirty="0">
                <a:solidFill>
                  <a:srgbClr val="00434E"/>
                </a:solidFill>
                <a:latin typeface="Verdana" panose="020B0604030504040204" pitchFamily="34" charset="0"/>
                <a:ea typeface="Verdana" panose="020B0604030504040204" pitchFamily="34" charset="0"/>
              </a:rPr>
              <a:t>biznesa procesu analīze</a:t>
            </a:r>
          </a:p>
          <a:p>
            <a:pPr marL="388933" lvl="1" indent="-194467" algn="l">
              <a:buFont typeface="Arial"/>
              <a:buChar char="•"/>
            </a:pPr>
            <a:r>
              <a:rPr lang="lv-LV" sz="1422" b="0" spc="90" dirty="0">
                <a:solidFill>
                  <a:srgbClr val="00434E"/>
                </a:solidFill>
                <a:latin typeface="Verdana" panose="020B0604030504040204" pitchFamily="34" charset="0"/>
                <a:ea typeface="Verdana" panose="020B0604030504040204" pitchFamily="34" charset="0"/>
              </a:rPr>
              <a:t>uzņēmuma procesi un to digitalizācija</a:t>
            </a:r>
          </a:p>
          <a:p>
            <a:pPr marL="388933" lvl="1" indent="-194467" algn="l">
              <a:buFont typeface="Arial"/>
              <a:buChar char="•"/>
            </a:pPr>
            <a:r>
              <a:rPr lang="lv-LV" sz="1422" b="0" spc="90" dirty="0" err="1">
                <a:solidFill>
                  <a:srgbClr val="00434E"/>
                </a:solidFill>
                <a:latin typeface="Verdana" panose="020B0604030504040204" pitchFamily="34" charset="0"/>
                <a:ea typeface="Verdana" panose="020B0604030504040204" pitchFamily="34" charset="0"/>
              </a:rPr>
              <a:t>kiberdrošība</a:t>
            </a:r>
            <a:endParaRPr lang="lv-LV" sz="1422" b="0" spc="90" dirty="0">
              <a:solidFill>
                <a:srgbClr val="00434E"/>
              </a:solidFill>
              <a:latin typeface="Verdana" panose="020B0604030504040204" pitchFamily="34" charset="0"/>
              <a:ea typeface="Verdana" panose="020B0604030504040204" pitchFamily="34" charset="0"/>
            </a:endParaRPr>
          </a:p>
          <a:p>
            <a:pPr marL="388933" lvl="1" indent="-194467" algn="l">
              <a:buFont typeface="Arial"/>
              <a:buChar char="•"/>
            </a:pPr>
            <a:r>
              <a:rPr lang="lv-LV" sz="1422" b="0" spc="90" dirty="0">
                <a:solidFill>
                  <a:srgbClr val="00434E"/>
                </a:solidFill>
                <a:latin typeface="Verdana" panose="020B0604030504040204" pitchFamily="34" charset="0"/>
                <a:ea typeface="Verdana" panose="020B0604030504040204" pitchFamily="34" charset="0"/>
              </a:rPr>
              <a:t>mākslīgais intelekts</a:t>
            </a:r>
          </a:p>
          <a:p>
            <a:pPr marL="388933" lvl="1" indent="-194467" algn="l">
              <a:buFont typeface="Arial"/>
              <a:buChar char="•"/>
            </a:pPr>
            <a:r>
              <a:rPr lang="lv-LV" sz="1422" b="0" spc="90" dirty="0">
                <a:solidFill>
                  <a:srgbClr val="00434E"/>
                </a:solidFill>
                <a:latin typeface="Verdana" panose="020B0604030504040204" pitchFamily="34" charset="0"/>
                <a:ea typeface="Verdana" panose="020B0604030504040204" pitchFamily="34" charset="0"/>
              </a:rPr>
              <a:t>a</a:t>
            </a:r>
            <a:r>
              <a:rPr lang="en-US" sz="1422" b="0" spc="90" dirty="0" err="1">
                <a:solidFill>
                  <a:srgbClr val="00434E"/>
                </a:solidFill>
                <a:latin typeface="Verdana" panose="020B0604030504040204" pitchFamily="34" charset="0"/>
                <a:ea typeface="Verdana" panose="020B0604030504040204" pitchFamily="34" charset="0"/>
              </a:rPr>
              <a:t>ugstas</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veiktspējas</a:t>
            </a:r>
            <a:r>
              <a:rPr lang="en-US" sz="1422" b="0" spc="90" dirty="0">
                <a:solidFill>
                  <a:srgbClr val="00434E"/>
                </a:solidFill>
                <a:latin typeface="Verdana" panose="020B0604030504040204" pitchFamily="34" charset="0"/>
                <a:ea typeface="Verdana" panose="020B0604030504040204" pitchFamily="34" charset="0"/>
              </a:rPr>
              <a:t> </a:t>
            </a:r>
            <a:r>
              <a:rPr lang="en-US" sz="1422" b="0" spc="90" dirty="0" err="1">
                <a:solidFill>
                  <a:srgbClr val="00434E"/>
                </a:solidFill>
                <a:latin typeface="Verdana" panose="020B0604030504040204" pitchFamily="34" charset="0"/>
                <a:ea typeface="Verdana" panose="020B0604030504040204" pitchFamily="34" charset="0"/>
              </a:rPr>
              <a:t>datošana</a:t>
            </a:r>
            <a:r>
              <a:rPr lang="en-US" sz="1422" b="0" spc="90" dirty="0">
                <a:solidFill>
                  <a:srgbClr val="00434E"/>
                </a:solidFill>
                <a:latin typeface="Verdana" panose="020B0604030504040204" pitchFamily="34" charset="0"/>
                <a:ea typeface="Verdana" panose="020B0604030504040204" pitchFamily="34" charset="0"/>
              </a:rPr>
              <a:t> (HPC</a:t>
            </a:r>
            <a:r>
              <a:rPr lang="lv-LV" sz="1422" b="0" spc="90" dirty="0">
                <a:solidFill>
                  <a:srgbClr val="00434E"/>
                </a:solidFill>
                <a:latin typeface="Verdana" panose="020B0604030504040204" pitchFamily="34" charset="0"/>
                <a:ea typeface="Verdana" panose="020B0604030504040204" pitchFamily="34" charset="0"/>
              </a:rPr>
              <a:t>)</a:t>
            </a:r>
            <a:endParaRPr lang="en-US" sz="1422" b="0" spc="90" dirty="0">
              <a:solidFill>
                <a:srgbClr val="00434E"/>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9960AA66-9E81-9C03-7D2B-8AEBE9A526EF}"/>
              </a:ext>
            </a:extLst>
          </p:cNvPr>
          <p:cNvSpPr txBox="1"/>
          <p:nvPr/>
        </p:nvSpPr>
        <p:spPr>
          <a:xfrm>
            <a:off x="6501642" y="2498004"/>
            <a:ext cx="4288313" cy="781561"/>
          </a:xfrm>
          <a:prstGeom prst="rect">
            <a:avLst/>
          </a:prstGeom>
          <a:noFill/>
        </p:spPr>
        <p:txBody>
          <a:bodyPr wrap="square" rtlCol="0">
            <a:spAutoFit/>
          </a:bodyPr>
          <a:lstStyle/>
          <a:p>
            <a:r>
              <a:rPr lang="lv-LV" sz="1493">
                <a:solidFill>
                  <a:srgbClr val="00434E"/>
                </a:solidFill>
                <a:latin typeface="Verdana" panose="020B0604030504040204" pitchFamily="34" charset="0"/>
                <a:ea typeface="Verdana" panose="020B0604030504040204" pitchFamily="34" charset="0"/>
              </a:rPr>
              <a:t>EDIC organizētas tiešsaistes apmācības un specializēto jomu apmācības (I kārta)</a:t>
            </a:r>
          </a:p>
        </p:txBody>
      </p:sp>
      <p:sp>
        <p:nvSpPr>
          <p:cNvPr id="8" name="TextBox 7">
            <a:extLst>
              <a:ext uri="{FF2B5EF4-FFF2-40B4-BE49-F238E27FC236}">
                <a16:creationId xmlns:a16="http://schemas.microsoft.com/office/drawing/2014/main" id="{FA4E34C4-6164-4AF3-0456-E343398E9AFA}"/>
              </a:ext>
            </a:extLst>
          </p:cNvPr>
          <p:cNvSpPr txBox="1"/>
          <p:nvPr/>
        </p:nvSpPr>
        <p:spPr>
          <a:xfrm>
            <a:off x="11292055" y="2507396"/>
            <a:ext cx="4982775" cy="551818"/>
          </a:xfrm>
          <a:prstGeom prst="rect">
            <a:avLst/>
          </a:prstGeom>
          <a:noFill/>
        </p:spPr>
        <p:txBody>
          <a:bodyPr wrap="square" rtlCol="0">
            <a:spAutoFit/>
          </a:bodyPr>
          <a:lstStyle/>
          <a:p>
            <a:r>
              <a:rPr lang="lv-LV" sz="1493" dirty="0">
                <a:solidFill>
                  <a:srgbClr val="00434E"/>
                </a:solidFill>
                <a:latin typeface="Verdana" panose="020B0604030504040204" pitchFamily="34" charset="0"/>
                <a:ea typeface="Verdana" panose="020B0604030504040204" pitchFamily="34" charset="0"/>
              </a:rPr>
              <a:t>Nozaru asociāciju organizētas pamata prasmju apmācības (II kārta)</a:t>
            </a:r>
          </a:p>
        </p:txBody>
      </p:sp>
      <p:sp>
        <p:nvSpPr>
          <p:cNvPr id="10" name="Arrow: Down 9">
            <a:extLst>
              <a:ext uri="{FF2B5EF4-FFF2-40B4-BE49-F238E27FC236}">
                <a16:creationId xmlns:a16="http://schemas.microsoft.com/office/drawing/2014/main" id="{6EEBB259-2944-6D45-861E-2EC852C890C4}"/>
              </a:ext>
            </a:extLst>
          </p:cNvPr>
          <p:cNvSpPr/>
          <p:nvPr/>
        </p:nvSpPr>
        <p:spPr>
          <a:xfrm>
            <a:off x="16062089" y="7581729"/>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sp>
        <p:nvSpPr>
          <p:cNvPr id="11" name="Tekstlodziņš 116">
            <a:extLst>
              <a:ext uri="{FF2B5EF4-FFF2-40B4-BE49-F238E27FC236}">
                <a16:creationId xmlns:a16="http://schemas.microsoft.com/office/drawing/2014/main" id="{B680605E-A3EE-1E8F-FD9E-867A02C9B803}"/>
              </a:ext>
            </a:extLst>
          </p:cNvPr>
          <p:cNvSpPr txBox="1"/>
          <p:nvPr/>
        </p:nvSpPr>
        <p:spPr>
          <a:xfrm>
            <a:off x="14542376" y="7720616"/>
            <a:ext cx="1855495" cy="723081"/>
          </a:xfrm>
          <a:prstGeom prst="rect">
            <a:avLst/>
          </a:prstGeom>
          <a:noFill/>
        </p:spPr>
        <p:txBody>
          <a:bodyPr wrap="square" lIns="0" tIns="0" rIns="0" bIns="0" rtlCol="0">
            <a:noAutofit/>
          </a:bodyPr>
          <a:lstStyle/>
          <a:p>
            <a:pPr algn="ctr"/>
            <a:r>
              <a:rPr lang="lv-LV" sz="1422" dirty="0">
                <a:solidFill>
                  <a:schemeClr val="tx1">
                    <a:lumMod val="75000"/>
                    <a:lumOff val="25000"/>
                  </a:schemeClr>
                </a:solidFill>
                <a:latin typeface="Verdana" panose="020B0604030504040204" pitchFamily="34" charset="0"/>
                <a:ea typeface="Verdana" panose="020B0604030504040204" pitchFamily="34" charset="0"/>
              </a:rPr>
              <a:t>Pieejams ERAF </a:t>
            </a:r>
          </a:p>
          <a:p>
            <a:pPr algn="ctr"/>
            <a:r>
              <a:rPr lang="lv-LV" sz="1422" dirty="0">
                <a:solidFill>
                  <a:schemeClr val="tx1">
                    <a:lumMod val="75000"/>
                    <a:lumOff val="25000"/>
                  </a:schemeClr>
                </a:solidFill>
                <a:latin typeface="Verdana" panose="020B0604030504040204" pitchFamily="34" charset="0"/>
                <a:ea typeface="Verdana" panose="020B0604030504040204" pitchFamily="34" charset="0"/>
              </a:rPr>
              <a:t>atbalsts 2024.gadā</a:t>
            </a:r>
          </a:p>
        </p:txBody>
      </p:sp>
      <p:sp>
        <p:nvSpPr>
          <p:cNvPr id="12" name="Tekstlodziņš 62">
            <a:extLst>
              <a:ext uri="{FF2B5EF4-FFF2-40B4-BE49-F238E27FC236}">
                <a16:creationId xmlns:a16="http://schemas.microsoft.com/office/drawing/2014/main" id="{06097E5D-6002-BC5A-2888-921299464D08}"/>
              </a:ext>
            </a:extLst>
          </p:cNvPr>
          <p:cNvSpPr txBox="1"/>
          <p:nvPr/>
        </p:nvSpPr>
        <p:spPr>
          <a:xfrm>
            <a:off x="12228024" y="7694975"/>
            <a:ext cx="1340079" cy="758192"/>
          </a:xfrm>
          <a:prstGeom prst="rect">
            <a:avLst/>
          </a:prstGeom>
          <a:noFill/>
        </p:spPr>
        <p:txBody>
          <a:bodyPr wrap="square" lIns="0" tIns="0" rIns="0" bIns="0" rtlCol="0">
            <a:noAutofit/>
          </a:bodyPr>
          <a:lstStyle/>
          <a:p>
            <a:pPr algn="ctr" rtl="0"/>
            <a:r>
              <a:rPr lang="lv-LV" sz="1422" dirty="0">
                <a:solidFill>
                  <a:schemeClr val="tx1">
                    <a:lumMod val="75000"/>
                    <a:lumOff val="25000"/>
                  </a:schemeClr>
                </a:solidFill>
                <a:latin typeface="Verdana" panose="020B0604030504040204" pitchFamily="34" charset="0"/>
                <a:ea typeface="Verdana" panose="020B0604030504040204" pitchFamily="34" charset="0"/>
              </a:rPr>
              <a:t>ERAF </a:t>
            </a:r>
          </a:p>
          <a:p>
            <a:pPr algn="ctr" rtl="0"/>
            <a:r>
              <a:rPr lang="lv-LV" sz="1422" dirty="0">
                <a:solidFill>
                  <a:schemeClr val="tx1">
                    <a:lumMod val="75000"/>
                    <a:lumOff val="25000"/>
                  </a:schemeClr>
                </a:solidFill>
                <a:latin typeface="Verdana" panose="020B0604030504040204" pitchFamily="34" charset="0"/>
                <a:ea typeface="Verdana" panose="020B0604030504040204" pitchFamily="34" charset="0"/>
              </a:rPr>
              <a:t>Noteikumi apstiprināti MK</a:t>
            </a:r>
          </a:p>
        </p:txBody>
      </p:sp>
      <p:sp>
        <p:nvSpPr>
          <p:cNvPr id="13" name="Arrow: Down 12">
            <a:extLst>
              <a:ext uri="{FF2B5EF4-FFF2-40B4-BE49-F238E27FC236}">
                <a16:creationId xmlns:a16="http://schemas.microsoft.com/office/drawing/2014/main" id="{73831309-7D87-993B-D54B-3425ACE88BED}"/>
              </a:ext>
            </a:extLst>
          </p:cNvPr>
          <p:cNvSpPr/>
          <p:nvPr/>
        </p:nvSpPr>
        <p:spPr>
          <a:xfrm>
            <a:off x="13529077" y="7581729"/>
            <a:ext cx="929700" cy="1084578"/>
          </a:xfrm>
          <a:prstGeom prst="downArrow">
            <a:avLst/>
          </a:prstGeom>
          <a:gradFill>
            <a:gsLst>
              <a:gs pos="0">
                <a:srgbClr val="9BC2C7"/>
              </a:gs>
              <a:gs pos="50000">
                <a:srgbClr val="228B9D">
                  <a:shade val="67500"/>
                  <a:satMod val="115000"/>
                </a:srgbClr>
              </a:gs>
              <a:gs pos="100000">
                <a:srgbClr val="9BC2C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4" tIns="65023" rIns="130044" bIns="65023" numCol="1" spcCol="0" rtlCol="0" fromWordArt="0" anchor="ctr" anchorCtr="0" forceAA="0" compatLnSpc="1">
            <a:prstTxWarp prst="textNoShape">
              <a:avLst/>
            </a:prstTxWarp>
            <a:noAutofit/>
          </a:bodyPr>
          <a:lstStyle/>
          <a:p>
            <a:pPr algn="ctr"/>
            <a:endParaRPr lang="lv-LV" sz="3413">
              <a:latin typeface="Trebuchet MS" panose="020B0603020202020204" pitchFamily="34" charset="0"/>
            </a:endParaRPr>
          </a:p>
        </p:txBody>
      </p:sp>
      <p:cxnSp>
        <p:nvCxnSpPr>
          <p:cNvPr id="16" name="Straight Connector 15">
            <a:extLst>
              <a:ext uri="{FF2B5EF4-FFF2-40B4-BE49-F238E27FC236}">
                <a16:creationId xmlns:a16="http://schemas.microsoft.com/office/drawing/2014/main" id="{77A28B76-757F-C945-C951-04EB1515FD1D}"/>
              </a:ext>
            </a:extLst>
          </p:cNvPr>
          <p:cNvCxnSpPr>
            <a:cxnSpLocks/>
          </p:cNvCxnSpPr>
          <p:nvPr/>
        </p:nvCxnSpPr>
        <p:spPr>
          <a:xfrm>
            <a:off x="13529077" y="8732467"/>
            <a:ext cx="1195227" cy="0"/>
          </a:xfrm>
          <a:prstGeom prst="line">
            <a:avLst/>
          </a:prstGeom>
          <a:ln w="38100">
            <a:solidFill>
              <a:srgbClr val="228B9D"/>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4200D22-6C77-12EB-B658-67F0FC4F9565}"/>
              </a:ext>
            </a:extLst>
          </p:cNvPr>
          <p:cNvPicPr>
            <a:picLocks noChangeAspect="1"/>
          </p:cNvPicPr>
          <p:nvPr/>
        </p:nvPicPr>
        <p:blipFill>
          <a:blip r:embed="rId3"/>
          <a:stretch>
            <a:fillRect/>
          </a:stretch>
        </p:blipFill>
        <p:spPr>
          <a:xfrm>
            <a:off x="4494575" y="6105784"/>
            <a:ext cx="1477608" cy="1013015"/>
          </a:xfrm>
          <a:prstGeom prst="rect">
            <a:avLst/>
          </a:prstGeom>
        </p:spPr>
      </p:pic>
      <p:sp>
        <p:nvSpPr>
          <p:cNvPr id="22" name="TextBox 21">
            <a:extLst>
              <a:ext uri="{FF2B5EF4-FFF2-40B4-BE49-F238E27FC236}">
                <a16:creationId xmlns:a16="http://schemas.microsoft.com/office/drawing/2014/main" id="{A76BA2B0-1FCE-9A1C-1910-B2B453DAC842}"/>
              </a:ext>
            </a:extLst>
          </p:cNvPr>
          <p:cNvSpPr txBox="1"/>
          <p:nvPr/>
        </p:nvSpPr>
        <p:spPr>
          <a:xfrm>
            <a:off x="2453875" y="6816464"/>
            <a:ext cx="2099806" cy="584775"/>
          </a:xfrm>
          <a:prstGeom prst="rect">
            <a:avLst/>
          </a:prstGeom>
          <a:noFill/>
        </p:spPr>
        <p:txBody>
          <a:bodyPr wrap="square">
            <a:spAutoFit/>
          </a:bodyPr>
          <a:lstStyle/>
          <a:p>
            <a:pPr defTabSz="584140">
              <a:defRPr/>
            </a:pPr>
            <a:r>
              <a:rPr lang="lv-LV" sz="1600" dirty="0">
                <a:solidFill>
                  <a:prstClr val="black"/>
                </a:solidFill>
                <a:latin typeface="Verdana" panose="020B0604030504040204" pitchFamily="34" charset="0"/>
                <a:ea typeface="Verdana" panose="020B0604030504040204" pitchFamily="34" charset="0"/>
                <a:cs typeface="Verdana" panose="020B0604030504040204" pitchFamily="34" charset="0"/>
              </a:rPr>
              <a:t>Nozaru asociācijas</a:t>
            </a:r>
          </a:p>
        </p:txBody>
      </p:sp>
      <p:pic>
        <p:nvPicPr>
          <p:cNvPr id="23" name="Picture 22">
            <a:extLst>
              <a:ext uri="{FF2B5EF4-FFF2-40B4-BE49-F238E27FC236}">
                <a16:creationId xmlns:a16="http://schemas.microsoft.com/office/drawing/2014/main" id="{36D0E249-CBDC-8EAD-5BFD-DD9CF4043E22}"/>
              </a:ext>
            </a:extLst>
          </p:cNvPr>
          <p:cNvPicPr>
            <a:picLocks noChangeAspect="1"/>
          </p:cNvPicPr>
          <p:nvPr/>
        </p:nvPicPr>
        <p:blipFill>
          <a:blip r:embed="rId4"/>
          <a:stretch>
            <a:fillRect/>
          </a:stretch>
        </p:blipFill>
        <p:spPr>
          <a:xfrm>
            <a:off x="15003216" y="151"/>
            <a:ext cx="1232710" cy="1368171"/>
          </a:xfrm>
          <a:prstGeom prst="rect">
            <a:avLst/>
          </a:prstGeom>
        </p:spPr>
      </p:pic>
      <p:sp>
        <p:nvSpPr>
          <p:cNvPr id="31" name="Oval 30" descr="Inbox Check with solid fill">
            <a:extLst>
              <a:ext uri="{FF2B5EF4-FFF2-40B4-BE49-F238E27FC236}">
                <a16:creationId xmlns:a16="http://schemas.microsoft.com/office/drawing/2014/main" id="{3CC266A3-21B5-4A84-1C06-3368B358448E}"/>
              </a:ext>
            </a:extLst>
          </p:cNvPr>
          <p:cNvSpPr/>
          <p:nvPr/>
        </p:nvSpPr>
        <p:spPr>
          <a:xfrm>
            <a:off x="832973" y="6264232"/>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sp>
        <p:nvSpPr>
          <p:cNvPr id="33" name="Oval 32" descr="Inbox Check with solid fill">
            <a:extLst>
              <a:ext uri="{FF2B5EF4-FFF2-40B4-BE49-F238E27FC236}">
                <a16:creationId xmlns:a16="http://schemas.microsoft.com/office/drawing/2014/main" id="{D688DBF2-D508-F44C-93DD-590DEC99ADB4}"/>
              </a:ext>
            </a:extLst>
          </p:cNvPr>
          <p:cNvSpPr/>
          <p:nvPr/>
        </p:nvSpPr>
        <p:spPr>
          <a:xfrm>
            <a:off x="759813" y="1153441"/>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36" name="Graphic 35" descr="Open folder outline">
            <a:extLst>
              <a:ext uri="{FF2B5EF4-FFF2-40B4-BE49-F238E27FC236}">
                <a16:creationId xmlns:a16="http://schemas.microsoft.com/office/drawing/2014/main" id="{3CCC1B60-DB2F-2C68-DC21-6EECF671E4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285" y="1293713"/>
            <a:ext cx="914372" cy="914372"/>
          </a:xfrm>
          <a:prstGeom prst="rect">
            <a:avLst/>
          </a:prstGeom>
        </p:spPr>
      </p:pic>
      <p:sp>
        <p:nvSpPr>
          <p:cNvPr id="39" name="Oval 38" descr="Inbox Check with solid fill">
            <a:extLst>
              <a:ext uri="{FF2B5EF4-FFF2-40B4-BE49-F238E27FC236}">
                <a16:creationId xmlns:a16="http://schemas.microsoft.com/office/drawing/2014/main" id="{D9287C03-E4D7-5666-44E7-8530B1E0DFEF}"/>
              </a:ext>
            </a:extLst>
          </p:cNvPr>
          <p:cNvSpPr/>
          <p:nvPr/>
        </p:nvSpPr>
        <p:spPr>
          <a:xfrm>
            <a:off x="746462" y="2914205"/>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41" name="Graphic 40" descr="Piggy Bank outline">
            <a:extLst>
              <a:ext uri="{FF2B5EF4-FFF2-40B4-BE49-F238E27FC236}">
                <a16:creationId xmlns:a16="http://schemas.microsoft.com/office/drawing/2014/main" id="{64BE23FE-8523-1792-4C33-0D4CDD1EF8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9408" y="3033869"/>
            <a:ext cx="914372" cy="914372"/>
          </a:xfrm>
          <a:prstGeom prst="rect">
            <a:avLst/>
          </a:prstGeom>
        </p:spPr>
      </p:pic>
      <p:sp>
        <p:nvSpPr>
          <p:cNvPr id="42" name="Oval 41" descr="Inbox Check with solid fill">
            <a:extLst>
              <a:ext uri="{FF2B5EF4-FFF2-40B4-BE49-F238E27FC236}">
                <a16:creationId xmlns:a16="http://schemas.microsoft.com/office/drawing/2014/main" id="{5F4CB7E7-7129-70A7-A0A8-6340A47B99D9}"/>
              </a:ext>
            </a:extLst>
          </p:cNvPr>
          <p:cNvSpPr/>
          <p:nvPr/>
        </p:nvSpPr>
        <p:spPr>
          <a:xfrm>
            <a:off x="799715" y="4685052"/>
            <a:ext cx="1168367" cy="1146108"/>
          </a:xfrm>
          <a:prstGeom prst="ellipse">
            <a:avLst/>
          </a:prstGeom>
          <a:solidFill>
            <a:srgbClr val="E5F4F5"/>
          </a:solidFill>
          <a:ln>
            <a:solidFill>
              <a:srgbClr val="00434E"/>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sz="1801"/>
          </a:p>
        </p:txBody>
      </p:sp>
      <p:pic>
        <p:nvPicPr>
          <p:cNvPr id="43" name="Graphic 42" descr="Meeting outline">
            <a:extLst>
              <a:ext uri="{FF2B5EF4-FFF2-40B4-BE49-F238E27FC236}">
                <a16:creationId xmlns:a16="http://schemas.microsoft.com/office/drawing/2014/main" id="{37FE8C99-C59A-FE92-F548-850D970879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3618" y="4763917"/>
            <a:ext cx="914372" cy="914372"/>
          </a:xfrm>
          <a:prstGeom prst="rect">
            <a:avLst/>
          </a:prstGeom>
        </p:spPr>
      </p:pic>
      <p:pic>
        <p:nvPicPr>
          <p:cNvPr id="44" name="Graphic 43" descr="Bank outline">
            <a:extLst>
              <a:ext uri="{FF2B5EF4-FFF2-40B4-BE49-F238E27FC236}">
                <a16:creationId xmlns:a16="http://schemas.microsoft.com/office/drawing/2014/main" id="{EEDEDB58-75A1-EFC0-7DE9-9DFEB021EC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9970" y="6327905"/>
            <a:ext cx="914372" cy="914372"/>
          </a:xfrm>
          <a:prstGeom prst="rect">
            <a:avLst/>
          </a:prstGeom>
        </p:spPr>
      </p:pic>
      <p:pic>
        <p:nvPicPr>
          <p:cNvPr id="4" name="Picture 3">
            <a:extLst>
              <a:ext uri="{FF2B5EF4-FFF2-40B4-BE49-F238E27FC236}">
                <a16:creationId xmlns:a16="http://schemas.microsoft.com/office/drawing/2014/main" id="{E809AAD0-1DF1-D145-D91A-3A8B9F88D7E8}"/>
              </a:ext>
            </a:extLst>
          </p:cNvPr>
          <p:cNvPicPr>
            <a:picLocks noChangeAspect="1"/>
          </p:cNvPicPr>
          <p:nvPr/>
        </p:nvPicPr>
        <p:blipFill>
          <a:blip r:embed="rId13"/>
          <a:stretch>
            <a:fillRect/>
          </a:stretch>
        </p:blipFill>
        <p:spPr>
          <a:xfrm>
            <a:off x="2292141" y="6126107"/>
            <a:ext cx="2271779" cy="649485"/>
          </a:xfrm>
          <a:prstGeom prst="rect">
            <a:avLst/>
          </a:prstGeom>
        </p:spPr>
      </p:pic>
    </p:spTree>
    <p:extLst>
      <p:ext uri="{BB962C8B-B14F-4D97-AF65-F5344CB8AC3E}">
        <p14:creationId xmlns:p14="http://schemas.microsoft.com/office/powerpoint/2010/main" val="2048190397"/>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2.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3F51891-D427-EE45-B354-2D734EB12560}">
  <we:reference id="wa104178141" version="4.3.3.0" store="en-001"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4FE8A-2B37-411C-866F-A617EAB7B1E0}">
  <ds:schemaRefs>
    <ds:schemaRef ds:uri="98d6c3d8-aeaf-4e5b-adb6-e1ad8a72b2c7"/>
    <ds:schemaRef ds:uri="e793aee2-0702-45ff-9c51-b29030239f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BB182-11C0-4D21-9AF7-0C601EB6B9A8}">
  <ds:schemaRefs>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e793aee2-0702-45ff-9c51-b29030239f5c"/>
    <ds:schemaRef ds:uri="98d6c3d8-aeaf-4e5b-adb6-e1ad8a72b2c7"/>
    <ds:schemaRef ds:uri="http://purl.org/dc/elements/1.1/"/>
  </ds:schemaRefs>
</ds:datastoreItem>
</file>

<file path=customXml/itemProps3.xml><?xml version="1.0" encoding="utf-8"?>
<ds:datastoreItem xmlns:ds="http://schemas.openxmlformats.org/officeDocument/2006/customXml" ds:itemID="{DD8EDC88-4E3A-40B9-9023-D9AB9BE9B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2_Custom Design</Template>
  <TotalTime>6537</TotalTime>
  <Words>1888</Words>
  <Application>Microsoft Office PowerPoint</Application>
  <PresentationFormat>Custom</PresentationFormat>
  <Paragraphs>342</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Courier New</vt:lpstr>
      <vt:lpstr>Helvetica Neue</vt:lpstr>
      <vt:lpstr>Roboto</vt:lpstr>
      <vt:lpstr>Trebuchet MS</vt:lpstr>
      <vt:lpstr>Verdana</vt:lpstr>
      <vt:lpstr>Wingdings</vt:lpstr>
      <vt:lpstr>WordVisi_MSFontService</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Kristaps Petersons</dc:creator>
  <cp:lastModifiedBy>Kristīne Karlsberga</cp:lastModifiedBy>
  <cp:revision>29</cp:revision>
  <dcterms:created xsi:type="dcterms:W3CDTF">2022-05-27T06:14:20Z</dcterms:created>
  <dcterms:modified xsi:type="dcterms:W3CDTF">2023-04-18T07:03:28Z</dcterms:modified>
</cp:coreProperties>
</file>