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3" r:id="rId3"/>
    <p:sldId id="338" r:id="rId4"/>
    <p:sldId id="339" r:id="rId5"/>
    <p:sldId id="340" r:id="rId6"/>
    <p:sldId id="341" r:id="rId7"/>
    <p:sldId id="342" r:id="rId8"/>
    <p:sldId id="343" r:id="rId9"/>
    <p:sldId id="335" r:id="rId10"/>
    <p:sldId id="336" r:id="rId11"/>
    <p:sldId id="344" r:id="rId12"/>
  </p:sldIdLst>
  <p:sldSz cx="9144000" cy="6858000" type="screen4x3"/>
  <p:notesSz cx="6797675" cy="9926638"/>
  <p:defaultTextStyle>
    <a:defPPr>
      <a:defRPr lang="en-US"/>
    </a:defPPr>
    <a:lvl1pPr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74"/>
    <a:srgbClr val="228B9D"/>
    <a:srgbClr val="00859B"/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88869" autoAdjust="0"/>
  </p:normalViewPr>
  <p:slideViewPr>
    <p:cSldViewPr snapToGrid="0" snapToObjects="1">
      <p:cViewPr varScale="1">
        <p:scale>
          <a:sx n="68" d="100"/>
          <a:sy n="68" d="100"/>
        </p:scale>
        <p:origin x="7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4F0A7A2-02AC-4801-BD68-F788547CEC02}" type="datetimeFigureOut">
              <a:rPr lang="lv-LV"/>
              <a:pPr>
                <a:defRPr/>
              </a:pPr>
              <a:t>18.05.2017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BD6A9F-287F-4D88-A612-14B2A7ADAC88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944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C3D6D7-4917-4322-8B96-E8425DA07ECB}" type="datetimeFigureOut">
              <a:rPr lang="lv-LV"/>
              <a:pPr>
                <a:defRPr/>
              </a:pPr>
              <a:t>18.05.2017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702E323-1C4B-44D4-84EF-9B2432333C3B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7215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Sabalansēto</a:t>
            </a:r>
            <a:r>
              <a:rPr lang="lv-LV" altLang="lv-LV" baseline="0" dirty="0"/>
              <a:t> mērķu karte</a:t>
            </a:r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853525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lv-LV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Stratēģija tiek komunicēta būvnozarei un valsts, pašvaldību pārvaldei, sabiedrībai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padome lemj par aktivitāšu atbildīgām personām/organizācijām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Aktivitāšu atbildīgie izstrādā katras aktivitātes detalizētu realizācijas plānu, organizāciju un budžetu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un Būvniecības padome piesaista finansējuma aktivitātes realizācijai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Būvniecības padome (reizi ceturksnī) seko līdzi stratēģijas realizācijai, aktivitāšu statusam (reizi gadā pilnveido dokumentu)</a:t>
            </a:r>
          </a:p>
          <a:p>
            <a:pPr marL="457200" indent="-457200">
              <a:buFont typeface="+mj-lt"/>
              <a:buAutoNum type="arabicPeriod"/>
            </a:pPr>
            <a:r>
              <a:rPr lang="lv-LV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Nozares stratēģija tiks pilnveidota par MK līmeņa dokumentu</a:t>
            </a:r>
          </a:p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4090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98420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4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029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8955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0152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064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65887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9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23502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6E2EF-FF8B-4F12-88C1-CA9E5C32CB7A}" type="slidenum">
              <a:rPr lang="lv-LV" altLang="lv-LV" smtClean="0"/>
              <a:pPr/>
              <a:t>10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27543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28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937B3D2-9EA0-42E3-98F5-02574E4B83CB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0796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BFDB71F-C6B9-45F5-ACA0-BA0D5515591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1164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2222DF1-8D50-4487-9837-D90AAA3D635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6383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1EF4C4B5-2A7F-4D73-868E-125CCF8779A8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2529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90C25FD5-4B3B-44CA-B2C7-0430E07A0B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729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8B10AEE-491D-4AD9-AC80-E8DC31BDE1A7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9402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084F99B-4FC3-4C7A-B66E-2C87B25D74C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764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0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54DBAC-0964-4B2B-AA7D-8201D6100879}" type="datetime1">
              <a:rPr lang="en-US"/>
              <a:pPr>
                <a:defRPr/>
              </a:pPr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720A98-876A-4478-92C7-E7D5A60F22E2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024981"/>
            <a:ext cx="7772400" cy="960438"/>
          </a:xfrm>
        </p:spPr>
        <p:txBody>
          <a:bodyPr>
            <a:normAutofit fontScale="90000"/>
          </a:bodyPr>
          <a:lstStyle/>
          <a:p>
            <a:r>
              <a:rPr lang="lv-LV" cap="small" dirty="0"/>
              <a:t>LATVIJAS BŪVNIECĪBAS NOZARES </a:t>
            </a:r>
            <a:br>
              <a:rPr lang="lv-LV" dirty="0"/>
            </a:br>
            <a:r>
              <a:rPr lang="lv-LV" cap="small" dirty="0"/>
              <a:t>ATTĪSTĪBAS STRATĒĢIJA</a:t>
            </a:r>
            <a:br>
              <a:rPr lang="lv-LV" dirty="0"/>
            </a:br>
            <a:r>
              <a:rPr lang="lv-LV" cap="small" dirty="0"/>
              <a:t>Q2.2017 statuss</a:t>
            </a:r>
            <a:endParaRPr lang="lv-LV" altLang="lv-L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2921" y="5431989"/>
            <a:ext cx="3591232" cy="1175287"/>
          </a:xfrm>
        </p:spPr>
        <p:txBody>
          <a:bodyPr anchor="ctr">
            <a:normAutofit lnSpcReduction="10000"/>
          </a:bodyPr>
          <a:lstStyle/>
          <a:p>
            <a:endParaRPr lang="lv-LV" altLang="lv-LV" dirty="0"/>
          </a:p>
          <a:p>
            <a:pPr algn="l"/>
            <a:r>
              <a:rPr lang="lv-LV" altLang="lv-LV" sz="1600" dirty="0">
                <a:latin typeface="Calibri" panose="020F0502020204030204" pitchFamily="34" charset="0"/>
              </a:rPr>
              <a:t>Gints Miķelsons</a:t>
            </a:r>
          </a:p>
          <a:p>
            <a:pPr algn="l"/>
            <a:r>
              <a:rPr lang="lv-LV" altLang="lv-LV" sz="1600" dirty="0">
                <a:latin typeface="Calibri" panose="020F0502020204030204" pitchFamily="34" charset="0"/>
              </a:rPr>
              <a:t>Latvijas Būvniecības padome</a:t>
            </a:r>
          </a:p>
          <a:p>
            <a:pPr algn="l"/>
            <a:r>
              <a:rPr lang="lv-LV" altLang="lv-LV" sz="1600" dirty="0">
                <a:latin typeface="Calibri" panose="020F0502020204030204" pitchFamily="34" charset="0"/>
              </a:rPr>
              <a:t>17.05.2017</a:t>
            </a:r>
          </a:p>
          <a:p>
            <a:pPr algn="l"/>
            <a:endParaRPr lang="lv-LV" altLang="lv-LV" sz="1600" dirty="0">
              <a:latin typeface="Calibri" panose="020F0502020204030204" pitchFamily="34" charset="0"/>
            </a:endParaRPr>
          </a:p>
          <a:p>
            <a:endParaRPr lang="lv-LV" alt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Aktivitātes, kuras tiek atvērtas 2017, ideja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10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30" y="-20212"/>
            <a:ext cx="1360870" cy="1360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87" y="1818849"/>
            <a:ext cx="8754719" cy="359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5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Jautājumi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35975" y="1663545"/>
            <a:ext cx="8908025" cy="4373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Kuras ir nākošās 2H.2017 aktivitātes, kuras nepieciešams atvērt?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Nākošo aktivitāšu primārā atbildība un dalībnieki?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Aktivitāte = uzdevums, darba grupa, projekts, programma?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AutoNum type="arabicParenR"/>
            </a:pPr>
            <a:endParaRPr lang="lv-LV" altLang="lv-LV" dirty="0"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11</a:t>
            </a:fld>
            <a:endParaRPr lang="en-US" alt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41" y="196061"/>
            <a:ext cx="2503066" cy="14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Nozares stratēģiskie mērķi 2024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2</a:t>
            </a:fld>
            <a:endParaRPr lang="en-US" alt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4" y="1487484"/>
            <a:ext cx="8691716" cy="439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7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201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Apgrozījuma pieauguma aktivitātes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3</a:t>
            </a:fld>
            <a:endParaRPr lang="en-US" alt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2" y="1615512"/>
            <a:ext cx="8567078" cy="45112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25" y="0"/>
            <a:ext cx="1709550" cy="12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8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Produktivitātes aktivitātes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4</a:t>
            </a:fld>
            <a:endParaRPr lang="en-US" alt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33" y="1710813"/>
            <a:ext cx="8634791" cy="3406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130" y="-20212"/>
            <a:ext cx="1360870" cy="13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2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Kvalitātes uzlabojumu aktivitātes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5</a:t>
            </a:fld>
            <a:endParaRPr lang="en-US" altLang="lv-LV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3" y="1681316"/>
            <a:ext cx="8417547" cy="3052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79" y="117322"/>
            <a:ext cx="1722926" cy="12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73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Gudro speciālistu aktivitātes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6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75" y="207106"/>
            <a:ext cx="2149543" cy="1210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9" y="1938308"/>
            <a:ext cx="8494641" cy="36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0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61535" y="381000"/>
            <a:ext cx="6725265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Procesu uzlabojumu aktivitātes (1)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7</a:t>
            </a:fld>
            <a:endParaRPr lang="en-US" alt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496" y="73740"/>
            <a:ext cx="2182761" cy="12272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54" y="1724898"/>
            <a:ext cx="8405949" cy="413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4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61535" y="381000"/>
            <a:ext cx="6725265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Procesu uzlabojumu aktivitātes (2)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8</a:t>
            </a:fld>
            <a:endParaRPr lang="en-US" alt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58" y="134936"/>
            <a:ext cx="2201899" cy="1465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64" y="2244435"/>
            <a:ext cx="8095263" cy="30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820174" y="381000"/>
            <a:ext cx="6409426" cy="1036638"/>
          </a:xfrm>
        </p:spPr>
        <p:txBody>
          <a:bodyPr>
            <a:normAutofit/>
          </a:bodyPr>
          <a:lstStyle/>
          <a:p>
            <a: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Aktīvās aktivitātes 05/2017</a:t>
            </a:r>
            <a:br>
              <a:rPr lang="lv-LV" altLang="lv-LV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lv-LV" altLang="lv-LV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263BDEF-053E-47D8-92BB-1CD713DB53D0}" type="slidenum">
              <a:rPr lang="en-US" altLang="lv-LV" smtClean="0"/>
              <a:pPr/>
              <a:t>9</a:t>
            </a:fld>
            <a:endParaRPr lang="en-US" altLang="lv-LV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28" y="1567543"/>
            <a:ext cx="8467870" cy="47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18665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0</TotalTime>
  <Words>168</Words>
  <Application>Microsoft Office PowerPoint</Application>
  <PresentationFormat>On-screen Show (4:3)</PresentationFormat>
  <Paragraphs>49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Verdana</vt:lpstr>
      <vt:lpstr>89_Prezentacija_templateLV</vt:lpstr>
      <vt:lpstr>LATVIJAS BŪVNIECĪBAS NOZARES  ATTĪSTĪBAS STRATĒĢIJA Q2.2017 statuss</vt:lpstr>
      <vt:lpstr>Nozares stratēģiskie mērķi 2024 </vt:lpstr>
      <vt:lpstr>Apgrozījuma pieauguma aktivitātes </vt:lpstr>
      <vt:lpstr>Produktivitātes aktivitātes </vt:lpstr>
      <vt:lpstr>Kvalitātes uzlabojumu aktivitātes </vt:lpstr>
      <vt:lpstr>Gudro speciālistu aktivitātes </vt:lpstr>
      <vt:lpstr>Procesu uzlabojumu aktivitātes (1) </vt:lpstr>
      <vt:lpstr>Procesu uzlabojumu aktivitātes (2) </vt:lpstr>
      <vt:lpstr>Aktīvās aktivitātes 05/2017 </vt:lpstr>
      <vt:lpstr>Aktivitātes, kuras tiek atvērtas 2017, ideja </vt:lpstr>
      <vt:lpstr>Jautājumi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Inese Rostoka</cp:lastModifiedBy>
  <cp:revision>307</cp:revision>
  <cp:lastPrinted>2017-01-17T06:40:24Z</cp:lastPrinted>
  <dcterms:created xsi:type="dcterms:W3CDTF">2014-11-20T14:46:47Z</dcterms:created>
  <dcterms:modified xsi:type="dcterms:W3CDTF">2017-05-18T12:26:40Z</dcterms:modified>
</cp:coreProperties>
</file>