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9" r:id="rId3"/>
    <p:sldId id="312" r:id="rId4"/>
    <p:sldId id="271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281" r:id="rId16"/>
    <p:sldId id="307" r:id="rId17"/>
    <p:sldId id="298" r:id="rId18"/>
    <p:sldId id="306" r:id="rId19"/>
    <p:sldId id="308" r:id="rId20"/>
    <p:sldId id="309" r:id="rId21"/>
    <p:sldId id="310" r:id="rId22"/>
    <p:sldId id="311" r:id="rId23"/>
    <p:sldId id="269" r:id="rId24"/>
  </p:sldIdLst>
  <p:sldSz cx="9144000" cy="6858000" type="screen4x3"/>
  <p:notesSz cx="6797675" cy="987266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6699"/>
    <a:srgbClr val="0099CC"/>
    <a:srgbClr val="FF3300"/>
    <a:srgbClr val="46812F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86941" autoAdjust="0"/>
  </p:normalViewPr>
  <p:slideViewPr>
    <p:cSldViewPr snapToGrid="0" snapToObjects="1">
      <p:cViewPr varScale="1">
        <p:scale>
          <a:sx n="115" d="100"/>
          <a:sy n="115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13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B04C3-8D26-4560-9C22-ABB9385BA1E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C6DA1CB-766A-4772-B533-C109CD64034E}">
      <dgm:prSet phldrT="[Text]" custT="1"/>
      <dgm:spPr/>
      <dgm:t>
        <a:bodyPr/>
        <a:lstStyle/>
        <a:p>
          <a:r>
            <a:rPr lang="lv-LV" sz="4000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endParaRPr lang="lv-L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C3440C-8563-4B66-8980-332E306DC1E6}" type="parTrans" cxnId="{F28CC730-6A47-4FEC-8FEF-519B29F2697D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CF4E36-00F2-4AEB-8D38-C14F5A7E539D}" type="sibTrans" cxnId="{F28CC730-6A47-4FEC-8FEF-519B29F2697D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F5B344-F95B-4CBD-B72A-862191BCE4AB}">
      <dgm:prSet phldrT="[Text]" custT="1"/>
      <dgm:spPr/>
      <dgm:t>
        <a:bodyPr/>
        <a:lstStyle/>
        <a:p>
          <a:r>
            <a:rPr lang="lv-LV" sz="1800" dirty="0" smtClean="0">
              <a:latin typeface="Arial" panose="020B0604020202020204" pitchFamily="34" charset="0"/>
              <a:cs typeface="Arial" panose="020B0604020202020204" pitchFamily="34" charset="0"/>
            </a:rPr>
            <a:t>WEB klientu modulis</a:t>
          </a:r>
          <a:endParaRPr lang="lv-LV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0B303-64A5-4BDD-8562-20C80125C25B}" type="parTrans" cxnId="{D4C6399E-F2A5-46F7-B0E8-6DBF1251C8AD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ED44A-87E2-4A4D-B2CE-3B75A86051F8}" type="sibTrans" cxnId="{D4C6399E-F2A5-46F7-B0E8-6DBF1251C8AD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0EB84-E967-4362-B8B6-EDF123FA1EC7}">
      <dgm:prSet phldrT="[Text]" custT="1"/>
      <dgm:spPr/>
      <dgm:t>
        <a:bodyPr/>
        <a:lstStyle/>
        <a:p>
          <a:r>
            <a:rPr lang="lv-LV" sz="1400" dirty="0" smtClean="0">
              <a:latin typeface="Arial" panose="020B0604020202020204" pitchFamily="34" charset="0"/>
              <a:cs typeface="Arial" panose="020B0604020202020204" pitchFamily="34" charset="0"/>
            </a:rPr>
            <a:t>Būvniecības atbalsta modulis</a:t>
          </a:r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D981D-6630-44C0-8D6F-6FE1CB8B9887}" type="parTrans" cxnId="{6AF5E524-6F60-4B93-984A-DAB39E5062CE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9A7F6-551C-41BB-8C25-8D1FD5D45899}" type="sibTrans" cxnId="{6AF5E524-6F60-4B93-984A-DAB39E5062CE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26222B-6FE6-44ED-B699-C88A94401208}">
      <dgm:prSet phldrT="[Text]" custT="1"/>
      <dgm:spPr/>
      <dgm:t>
        <a:bodyPr/>
        <a:lstStyle/>
        <a:p>
          <a:r>
            <a:rPr lang="lv-LV" sz="1800" dirty="0" smtClean="0">
              <a:latin typeface="Arial" panose="020B0604020202020204" pitchFamily="34" charset="0"/>
              <a:cs typeface="Arial" panose="020B0604020202020204" pitchFamily="34" charset="0"/>
            </a:rPr>
            <a:t>Mobilā aplikācija</a:t>
          </a:r>
          <a:endParaRPr lang="lv-LV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CD625B-B3F0-4E79-8C7F-4BF27038E239}" type="parTrans" cxnId="{218A53AE-5768-4DAA-9ECE-1D622F984A47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31C99-011B-496D-A208-9E4FFF453EA4}" type="sibTrans" cxnId="{218A53AE-5768-4DAA-9ECE-1D622F984A47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47FB50-B5DC-4B60-83FE-930B757D1A31}">
      <dgm:prSet phldrT="[Text]" custT="1"/>
      <dgm:spPr/>
      <dgm:t>
        <a:bodyPr/>
        <a:lstStyle/>
        <a:p>
          <a:r>
            <a:rPr lang="lv-LV" sz="1800" dirty="0" smtClean="0">
              <a:latin typeface="Arial" panose="020B0604020202020204" pitchFamily="34" charset="0"/>
              <a:cs typeface="Arial" panose="020B0604020202020204" pitchFamily="34" charset="0"/>
            </a:rPr>
            <a:t>Dinamisko atskaišu modulis</a:t>
          </a:r>
          <a:endParaRPr lang="lv-LV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82C98-F27C-4878-9141-EBDA17301D25}" type="parTrans" cxnId="{BE5EE418-D1E2-432F-B86A-E26764959151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950E72-3E36-42DF-9514-FA0A838C30E1}" type="sibTrans" cxnId="{BE5EE418-D1E2-432F-B86A-E26764959151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E3008-EFD6-4603-B65A-AE30F2D7212C}">
      <dgm:prSet phldrT="[Text]" custT="1"/>
      <dgm:spPr/>
      <dgm:t>
        <a:bodyPr/>
        <a:lstStyle/>
        <a:p>
          <a:r>
            <a:rPr lang="lv-LV" sz="1800" dirty="0" smtClean="0">
              <a:latin typeface="Arial" panose="020B0604020202020204" pitchFamily="34" charset="0"/>
              <a:cs typeface="Arial" panose="020B0604020202020204" pitchFamily="34" charset="0"/>
            </a:rPr>
            <a:t>BIS reģistru modulis</a:t>
          </a:r>
          <a:endParaRPr lang="lv-LV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19875-5EFA-4667-972B-2F8109863078}" type="parTrans" cxnId="{856C15D0-A488-49FA-9437-078C70FC1960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88FD2-01E6-4990-AAFE-081A084FB1BB}" type="sibTrans" cxnId="{856C15D0-A488-49FA-9437-078C70FC1960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3C88ED-ADE9-4191-8AA9-D3A22CD78C4A}">
      <dgm:prSet phldrT="[Text]" custT="1"/>
      <dgm:spPr/>
      <dgm:t>
        <a:bodyPr/>
        <a:lstStyle/>
        <a:p>
          <a:r>
            <a:rPr lang="lv-LV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Admin</a:t>
          </a:r>
          <a:r>
            <a:rPr lang="lv-LV" sz="1800" dirty="0" smtClean="0">
              <a:latin typeface="Arial" panose="020B0604020202020204" pitchFamily="34" charset="0"/>
              <a:cs typeface="Arial" panose="020B0604020202020204" pitchFamily="34" charset="0"/>
            </a:rPr>
            <a:t> modulis</a:t>
          </a:r>
          <a:endParaRPr lang="lv-LV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C3D448-5E52-4208-9C9E-8A6242B0A291}" type="sibTrans" cxnId="{D79EA04C-AC4C-42CC-AB73-F08F74C7A189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1D4B2-CCC8-4F48-884F-F1D2A6B5F6EF}" type="parTrans" cxnId="{D79EA04C-AC4C-42CC-AB73-F08F74C7A189}">
      <dgm:prSet/>
      <dgm:spPr/>
      <dgm:t>
        <a:bodyPr/>
        <a:lstStyle/>
        <a:p>
          <a:endParaRPr lang="lv-LV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D336A-A11B-426B-B7A2-AC9E78EA2284}" type="pres">
      <dgm:prSet presAssocID="{D80B04C3-8D26-4560-9C22-ABB9385BA1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4C5FC21F-5210-449C-BFF7-3BE9100ED0CC}" type="pres">
      <dgm:prSet presAssocID="{EC6DA1CB-766A-4772-B533-C109CD64034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lv-LV"/>
        </a:p>
      </dgm:t>
    </dgm:pt>
    <dgm:pt modelId="{AA3F3954-89BF-4859-832D-9A118F9852C5}" type="pres">
      <dgm:prSet presAssocID="{F5F5B344-F95B-4CBD-B72A-862191BCE4AB}" presName="Accent1" presStyleCnt="0"/>
      <dgm:spPr/>
    </dgm:pt>
    <dgm:pt modelId="{E22165A9-EBB2-4450-9751-02A19FF67084}" type="pres">
      <dgm:prSet presAssocID="{F5F5B344-F95B-4CBD-B72A-862191BCE4AB}" presName="Accent" presStyleLbl="bgShp" presStyleIdx="0" presStyleCnt="6"/>
      <dgm:spPr/>
    </dgm:pt>
    <dgm:pt modelId="{02B3BC5D-F027-4BBD-A02B-5B8B707307F1}" type="pres">
      <dgm:prSet presAssocID="{F5F5B344-F95B-4CBD-B72A-862191BCE4A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28DDD14-290D-4761-AA4C-F55460279543}" type="pres">
      <dgm:prSet presAssocID="{023C88ED-ADE9-4191-8AA9-D3A22CD78C4A}" presName="Accent2" presStyleCnt="0"/>
      <dgm:spPr/>
    </dgm:pt>
    <dgm:pt modelId="{0DE29731-57DE-469F-ADA7-944BF1637E1E}" type="pres">
      <dgm:prSet presAssocID="{023C88ED-ADE9-4191-8AA9-D3A22CD78C4A}" presName="Accent" presStyleLbl="bgShp" presStyleIdx="1" presStyleCnt="6"/>
      <dgm:spPr/>
    </dgm:pt>
    <dgm:pt modelId="{28F6C369-05C3-4CC0-AED3-4091A749C689}" type="pres">
      <dgm:prSet presAssocID="{023C88ED-ADE9-4191-8AA9-D3A22CD78C4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FA5A6BB-89C6-48C5-980E-B354029245A9}" type="pres">
      <dgm:prSet presAssocID="{B8B0EB84-E967-4362-B8B6-EDF123FA1EC7}" presName="Accent3" presStyleCnt="0"/>
      <dgm:spPr/>
    </dgm:pt>
    <dgm:pt modelId="{4AE645BB-A019-4F4F-AF3A-1D6584DC2057}" type="pres">
      <dgm:prSet presAssocID="{B8B0EB84-E967-4362-B8B6-EDF123FA1EC7}" presName="Accent" presStyleLbl="bgShp" presStyleIdx="2" presStyleCnt="6"/>
      <dgm:spPr/>
    </dgm:pt>
    <dgm:pt modelId="{4F6412AF-3F2F-4530-864C-00004FB38232}" type="pres">
      <dgm:prSet presAssocID="{B8B0EB84-E967-4362-B8B6-EDF123FA1EC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0D44251-4AAD-4E53-90F0-5AA50F47C106}" type="pres">
      <dgm:prSet presAssocID="{2726222B-6FE6-44ED-B699-C88A94401208}" presName="Accent4" presStyleCnt="0"/>
      <dgm:spPr/>
    </dgm:pt>
    <dgm:pt modelId="{72255B35-7A29-4F67-9865-63376F80AC8A}" type="pres">
      <dgm:prSet presAssocID="{2726222B-6FE6-44ED-B699-C88A94401208}" presName="Accent" presStyleLbl="bgShp" presStyleIdx="3" presStyleCnt="6"/>
      <dgm:spPr/>
    </dgm:pt>
    <dgm:pt modelId="{4EFADFDA-EA6A-427F-803F-FC475C642ECC}" type="pres">
      <dgm:prSet presAssocID="{2726222B-6FE6-44ED-B699-C88A94401208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690F022-4203-4C16-8B6C-C4D159E3E853}" type="pres">
      <dgm:prSet presAssocID="{3847FB50-B5DC-4B60-83FE-930B757D1A31}" presName="Accent5" presStyleCnt="0"/>
      <dgm:spPr/>
    </dgm:pt>
    <dgm:pt modelId="{1D6F895E-B89A-48EA-88A6-3C5467A7E176}" type="pres">
      <dgm:prSet presAssocID="{3847FB50-B5DC-4B60-83FE-930B757D1A31}" presName="Accent" presStyleLbl="bgShp" presStyleIdx="4" presStyleCnt="6"/>
      <dgm:spPr/>
    </dgm:pt>
    <dgm:pt modelId="{3C4B376D-E96B-4ECB-A282-52530471164C}" type="pres">
      <dgm:prSet presAssocID="{3847FB50-B5DC-4B60-83FE-930B757D1A3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DA6F1FC-3920-478A-B8DD-90BE90D81AC0}" type="pres">
      <dgm:prSet presAssocID="{8E3E3008-EFD6-4603-B65A-AE30F2D7212C}" presName="Accent6" presStyleCnt="0"/>
      <dgm:spPr/>
    </dgm:pt>
    <dgm:pt modelId="{6AED17D3-92B0-420D-A3EC-B9B5F438C7F0}" type="pres">
      <dgm:prSet presAssocID="{8E3E3008-EFD6-4603-B65A-AE30F2D7212C}" presName="Accent" presStyleLbl="bgShp" presStyleIdx="5" presStyleCnt="6"/>
      <dgm:spPr/>
    </dgm:pt>
    <dgm:pt modelId="{C1C35CF6-E5DB-4F17-A9BF-A4E6FE67AB8B}" type="pres">
      <dgm:prSet presAssocID="{8E3E3008-EFD6-4603-B65A-AE30F2D7212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D4C6399E-F2A5-46F7-B0E8-6DBF1251C8AD}" srcId="{EC6DA1CB-766A-4772-B533-C109CD64034E}" destId="{F5F5B344-F95B-4CBD-B72A-862191BCE4AB}" srcOrd="0" destOrd="0" parTransId="{2890B303-64A5-4BDD-8562-20C80125C25B}" sibTransId="{817ED44A-87E2-4A4D-B2CE-3B75A86051F8}"/>
    <dgm:cxn modelId="{D79EA04C-AC4C-42CC-AB73-F08F74C7A189}" srcId="{EC6DA1CB-766A-4772-B533-C109CD64034E}" destId="{023C88ED-ADE9-4191-8AA9-D3A22CD78C4A}" srcOrd="1" destOrd="0" parTransId="{82C1D4B2-CCC8-4F48-884F-F1D2A6B5F6EF}" sibTransId="{96C3D448-5E52-4208-9C9E-8A6242B0A291}"/>
    <dgm:cxn modelId="{856C15D0-A488-49FA-9437-078C70FC1960}" srcId="{EC6DA1CB-766A-4772-B533-C109CD64034E}" destId="{8E3E3008-EFD6-4603-B65A-AE30F2D7212C}" srcOrd="5" destOrd="0" parTransId="{0D819875-5EFA-4667-972B-2F8109863078}" sibTransId="{63E88FD2-01E6-4990-AAFE-081A084FB1BB}"/>
    <dgm:cxn modelId="{4D5F76B2-08C7-49BC-A24C-EDD078AF19D8}" type="presOf" srcId="{D80B04C3-8D26-4560-9C22-ABB9385BA1E0}" destId="{02ED336A-A11B-426B-B7A2-AC9E78EA2284}" srcOrd="0" destOrd="0" presId="urn:microsoft.com/office/officeart/2011/layout/HexagonRadial"/>
    <dgm:cxn modelId="{E249E631-FBFE-49F1-AA40-707E2B1C67D7}" type="presOf" srcId="{3847FB50-B5DC-4B60-83FE-930B757D1A31}" destId="{3C4B376D-E96B-4ECB-A282-52530471164C}" srcOrd="0" destOrd="0" presId="urn:microsoft.com/office/officeart/2011/layout/HexagonRadial"/>
    <dgm:cxn modelId="{6AF5E524-6F60-4B93-984A-DAB39E5062CE}" srcId="{EC6DA1CB-766A-4772-B533-C109CD64034E}" destId="{B8B0EB84-E967-4362-B8B6-EDF123FA1EC7}" srcOrd="2" destOrd="0" parTransId="{AFAD981D-6630-44C0-8D6F-6FE1CB8B9887}" sibTransId="{5419A7F6-551C-41BB-8C25-8D1FD5D45899}"/>
    <dgm:cxn modelId="{BE5EE418-D1E2-432F-B86A-E26764959151}" srcId="{EC6DA1CB-766A-4772-B533-C109CD64034E}" destId="{3847FB50-B5DC-4B60-83FE-930B757D1A31}" srcOrd="4" destOrd="0" parTransId="{16C82C98-F27C-4878-9141-EBDA17301D25}" sibTransId="{AB950E72-3E36-42DF-9514-FA0A838C30E1}"/>
    <dgm:cxn modelId="{7BE43C5B-9FF1-4C5C-BF40-2697EBD74203}" type="presOf" srcId="{2726222B-6FE6-44ED-B699-C88A94401208}" destId="{4EFADFDA-EA6A-427F-803F-FC475C642ECC}" srcOrd="0" destOrd="0" presId="urn:microsoft.com/office/officeart/2011/layout/HexagonRadial"/>
    <dgm:cxn modelId="{6D68E9B5-41A4-4A17-B1E3-FBE9AEC0EAE0}" type="presOf" srcId="{023C88ED-ADE9-4191-8AA9-D3A22CD78C4A}" destId="{28F6C369-05C3-4CC0-AED3-4091A749C689}" srcOrd="0" destOrd="0" presId="urn:microsoft.com/office/officeart/2011/layout/HexagonRadial"/>
    <dgm:cxn modelId="{47F70892-7ED8-4D3B-8631-3C1329526109}" type="presOf" srcId="{EC6DA1CB-766A-4772-B533-C109CD64034E}" destId="{4C5FC21F-5210-449C-BFF7-3BE9100ED0CC}" srcOrd="0" destOrd="0" presId="urn:microsoft.com/office/officeart/2011/layout/HexagonRadial"/>
    <dgm:cxn modelId="{F28CC730-6A47-4FEC-8FEF-519B29F2697D}" srcId="{D80B04C3-8D26-4560-9C22-ABB9385BA1E0}" destId="{EC6DA1CB-766A-4772-B533-C109CD64034E}" srcOrd="0" destOrd="0" parTransId="{D9C3440C-8563-4B66-8980-332E306DC1E6}" sibTransId="{DFCF4E36-00F2-4AEB-8D38-C14F5A7E539D}"/>
    <dgm:cxn modelId="{218A53AE-5768-4DAA-9ECE-1D622F984A47}" srcId="{EC6DA1CB-766A-4772-B533-C109CD64034E}" destId="{2726222B-6FE6-44ED-B699-C88A94401208}" srcOrd="3" destOrd="0" parTransId="{E1CD625B-B3F0-4E79-8C7F-4BF27038E239}" sibTransId="{75C31C99-011B-496D-A208-9E4FFF453EA4}"/>
    <dgm:cxn modelId="{EF052F5A-8E6B-4B30-B683-B85DCF7FA216}" type="presOf" srcId="{F5F5B344-F95B-4CBD-B72A-862191BCE4AB}" destId="{02B3BC5D-F027-4BBD-A02B-5B8B707307F1}" srcOrd="0" destOrd="0" presId="urn:microsoft.com/office/officeart/2011/layout/HexagonRadial"/>
    <dgm:cxn modelId="{AEBF9494-B311-4518-A198-B76F7A0B1882}" type="presOf" srcId="{B8B0EB84-E967-4362-B8B6-EDF123FA1EC7}" destId="{4F6412AF-3F2F-4530-864C-00004FB38232}" srcOrd="0" destOrd="0" presId="urn:microsoft.com/office/officeart/2011/layout/HexagonRadial"/>
    <dgm:cxn modelId="{6CD208FE-0D55-44A4-A1BF-52084EA383B6}" type="presOf" srcId="{8E3E3008-EFD6-4603-B65A-AE30F2D7212C}" destId="{C1C35CF6-E5DB-4F17-A9BF-A4E6FE67AB8B}" srcOrd="0" destOrd="0" presId="urn:microsoft.com/office/officeart/2011/layout/HexagonRadial"/>
    <dgm:cxn modelId="{B7780187-6A55-49A8-B3F2-F0EE02BCF3DB}" type="presParOf" srcId="{02ED336A-A11B-426B-B7A2-AC9E78EA2284}" destId="{4C5FC21F-5210-449C-BFF7-3BE9100ED0CC}" srcOrd="0" destOrd="0" presId="urn:microsoft.com/office/officeart/2011/layout/HexagonRadial"/>
    <dgm:cxn modelId="{1166EEAC-2389-4BE7-B42F-DB0BF17B96B8}" type="presParOf" srcId="{02ED336A-A11B-426B-B7A2-AC9E78EA2284}" destId="{AA3F3954-89BF-4859-832D-9A118F9852C5}" srcOrd="1" destOrd="0" presId="urn:microsoft.com/office/officeart/2011/layout/HexagonRadial"/>
    <dgm:cxn modelId="{0F520811-95FE-49FC-8C7A-237E2F7FF8E2}" type="presParOf" srcId="{AA3F3954-89BF-4859-832D-9A118F9852C5}" destId="{E22165A9-EBB2-4450-9751-02A19FF67084}" srcOrd="0" destOrd="0" presId="urn:microsoft.com/office/officeart/2011/layout/HexagonRadial"/>
    <dgm:cxn modelId="{F9D70CAC-1101-4F82-B6F9-7835C353F49A}" type="presParOf" srcId="{02ED336A-A11B-426B-B7A2-AC9E78EA2284}" destId="{02B3BC5D-F027-4BBD-A02B-5B8B707307F1}" srcOrd="2" destOrd="0" presId="urn:microsoft.com/office/officeart/2011/layout/HexagonRadial"/>
    <dgm:cxn modelId="{E90B5FA7-9C1E-466B-918C-3A50757E306C}" type="presParOf" srcId="{02ED336A-A11B-426B-B7A2-AC9E78EA2284}" destId="{228DDD14-290D-4761-AA4C-F55460279543}" srcOrd="3" destOrd="0" presId="urn:microsoft.com/office/officeart/2011/layout/HexagonRadial"/>
    <dgm:cxn modelId="{14483A5F-E9BF-4BD3-A380-9A924E76B15A}" type="presParOf" srcId="{228DDD14-290D-4761-AA4C-F55460279543}" destId="{0DE29731-57DE-469F-ADA7-944BF1637E1E}" srcOrd="0" destOrd="0" presId="urn:microsoft.com/office/officeart/2011/layout/HexagonRadial"/>
    <dgm:cxn modelId="{A57F0588-35A0-4609-B2DA-FE2F295C2700}" type="presParOf" srcId="{02ED336A-A11B-426B-B7A2-AC9E78EA2284}" destId="{28F6C369-05C3-4CC0-AED3-4091A749C689}" srcOrd="4" destOrd="0" presId="urn:microsoft.com/office/officeart/2011/layout/HexagonRadial"/>
    <dgm:cxn modelId="{EAC56DA9-1785-4073-8DF8-DF386A1405A5}" type="presParOf" srcId="{02ED336A-A11B-426B-B7A2-AC9E78EA2284}" destId="{4FA5A6BB-89C6-48C5-980E-B354029245A9}" srcOrd="5" destOrd="0" presId="urn:microsoft.com/office/officeart/2011/layout/HexagonRadial"/>
    <dgm:cxn modelId="{F758CCEF-0B7A-46C8-8A23-7553D92149BB}" type="presParOf" srcId="{4FA5A6BB-89C6-48C5-980E-B354029245A9}" destId="{4AE645BB-A019-4F4F-AF3A-1D6584DC2057}" srcOrd="0" destOrd="0" presId="urn:microsoft.com/office/officeart/2011/layout/HexagonRadial"/>
    <dgm:cxn modelId="{060E2EC1-C996-414D-9074-1FEE78862CD0}" type="presParOf" srcId="{02ED336A-A11B-426B-B7A2-AC9E78EA2284}" destId="{4F6412AF-3F2F-4530-864C-00004FB38232}" srcOrd="6" destOrd="0" presId="urn:microsoft.com/office/officeart/2011/layout/HexagonRadial"/>
    <dgm:cxn modelId="{49B75B89-35FE-4062-9435-BC49CE688566}" type="presParOf" srcId="{02ED336A-A11B-426B-B7A2-AC9E78EA2284}" destId="{C0D44251-4AAD-4E53-90F0-5AA50F47C106}" srcOrd="7" destOrd="0" presId="urn:microsoft.com/office/officeart/2011/layout/HexagonRadial"/>
    <dgm:cxn modelId="{D0395C29-C5C5-4D5D-9CE9-9F90272578FB}" type="presParOf" srcId="{C0D44251-4AAD-4E53-90F0-5AA50F47C106}" destId="{72255B35-7A29-4F67-9865-63376F80AC8A}" srcOrd="0" destOrd="0" presId="urn:microsoft.com/office/officeart/2011/layout/HexagonRadial"/>
    <dgm:cxn modelId="{405FDA4E-B28D-4011-B990-5EC1DF4E1D98}" type="presParOf" srcId="{02ED336A-A11B-426B-B7A2-AC9E78EA2284}" destId="{4EFADFDA-EA6A-427F-803F-FC475C642ECC}" srcOrd="8" destOrd="0" presId="urn:microsoft.com/office/officeart/2011/layout/HexagonRadial"/>
    <dgm:cxn modelId="{7065CB51-6869-4E8D-A8DE-44EB2B1BB185}" type="presParOf" srcId="{02ED336A-A11B-426B-B7A2-AC9E78EA2284}" destId="{E690F022-4203-4C16-8B6C-C4D159E3E853}" srcOrd="9" destOrd="0" presId="urn:microsoft.com/office/officeart/2011/layout/HexagonRadial"/>
    <dgm:cxn modelId="{58FEA8B3-65FD-456F-B0DA-C0094B172C77}" type="presParOf" srcId="{E690F022-4203-4C16-8B6C-C4D159E3E853}" destId="{1D6F895E-B89A-48EA-88A6-3C5467A7E176}" srcOrd="0" destOrd="0" presId="urn:microsoft.com/office/officeart/2011/layout/HexagonRadial"/>
    <dgm:cxn modelId="{F18350BF-90CA-4B8C-BE7B-3C1B1BCBD974}" type="presParOf" srcId="{02ED336A-A11B-426B-B7A2-AC9E78EA2284}" destId="{3C4B376D-E96B-4ECB-A282-52530471164C}" srcOrd="10" destOrd="0" presId="urn:microsoft.com/office/officeart/2011/layout/HexagonRadial"/>
    <dgm:cxn modelId="{BE8BC9A0-54EA-4E76-BFC2-0280E3C86F67}" type="presParOf" srcId="{02ED336A-A11B-426B-B7A2-AC9E78EA2284}" destId="{7DA6F1FC-3920-478A-B8DD-90BE90D81AC0}" srcOrd="11" destOrd="0" presId="urn:microsoft.com/office/officeart/2011/layout/HexagonRadial"/>
    <dgm:cxn modelId="{3510E544-A3C9-4761-987E-E60703385421}" type="presParOf" srcId="{7DA6F1FC-3920-478A-B8DD-90BE90D81AC0}" destId="{6AED17D3-92B0-420D-A3EC-B9B5F438C7F0}" srcOrd="0" destOrd="0" presId="urn:microsoft.com/office/officeart/2011/layout/HexagonRadial"/>
    <dgm:cxn modelId="{0305214E-DC9D-46E0-BC55-7C8021D135B4}" type="presParOf" srcId="{02ED336A-A11B-426B-B7A2-AC9E78EA2284}" destId="{C1C35CF6-E5DB-4F17-A9BF-A4E6FE67AB8B}" srcOrd="12" destOrd="0" presId="urn:microsoft.com/office/officeart/2011/layout/HexagonRadial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328B9-FD49-4813-BCD6-866C5426570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C70B7B4F-C723-49CD-A94B-249F03726C52}">
      <dgm:prSet phldrT="[Text]" custT="1"/>
      <dgm:spPr/>
      <dgm:t>
        <a:bodyPr/>
        <a:lstStyle/>
        <a:p>
          <a:r>
            <a:rPr lang="lv-LV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BIS pilnveides plāna izstrāde (BIS2, BIS1, </a:t>
          </a:r>
          <a:r>
            <a:rPr lang="lv-LV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EazyBI</a:t>
          </a:r>
          <a:r>
            <a:rPr lang="lv-LV" sz="18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lv-LV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C6F6B-5CC2-4474-BB98-D8316EE0D17E}" type="parTrans" cxnId="{E7456720-49F7-464E-B703-71E41C3847E8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99B5AD-748E-40F4-BA45-A38C8FF8D785}" type="sibTrans" cxnId="{E7456720-49F7-464E-B703-71E41C3847E8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7F4FC-6EF8-4E26-B341-5BC83C59F084}">
      <dgm:prSet phldrT="[Text]"/>
      <dgm:spPr/>
      <dgm:t>
        <a:bodyPr/>
        <a:lstStyle/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1) Būvniecības modulis</a:t>
          </a:r>
          <a:endParaRPr lang="lv-LV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019BA-DC30-45D8-9A63-7D7C4A46E48F}" type="parTrans" cxnId="{19BDF496-5C52-47E1-8173-C6AF80E3D492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B4B18-55ED-4D04-90F6-EA93DEF2FCBD}" type="sibTrans" cxnId="{19BDF496-5C52-47E1-8173-C6AF80E3D492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724B3-5129-48AE-AD1B-4C33BA982BAC}">
      <dgm:prSet phldrT="[Text]" custT="1"/>
      <dgm:spPr/>
      <dgm:t>
        <a:bodyPr/>
        <a:lstStyle/>
        <a:p>
          <a:r>
            <a:rPr lang="lv-LV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BIS pielāgošana NA grozījumiem</a:t>
          </a:r>
        </a:p>
      </dgm:t>
    </dgm:pt>
    <dgm:pt modelId="{2C21DD5D-01FB-47B6-8BCC-B1BFDB70690A}" type="parTrans" cxnId="{AD871B55-0DB6-48B7-A2F1-9A554A4A4252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12AE52-5950-4658-9943-5B23C37DAC8A}" type="sibTrans" cxnId="{AD871B55-0DB6-48B7-A2F1-9A554A4A4252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C2283B-513B-4B30-9D9D-590D76D7A469}">
      <dgm:prSet phldrT="[Text]"/>
      <dgm:spPr/>
      <dgm:t>
        <a:bodyPr/>
        <a:lstStyle/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1) Ēku būvnoteikumi</a:t>
          </a:r>
        </a:p>
        <a:p>
          <a:endParaRPr lang="lv-LV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2) Pārējo inženierbūvju būvnoteikumi</a:t>
          </a:r>
          <a:endParaRPr lang="lv-LV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0D5FA-5DBA-47CD-975C-0CECA7478A74}" type="parTrans" cxnId="{5F0DB3E2-9F8C-411D-837C-E48D9864C2A4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5D85B-41A7-410C-94D3-06176BF11CB2}" type="sibTrans" cxnId="{5F0DB3E2-9F8C-411D-837C-E48D9864C2A4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C6184-3E28-49C4-9807-09EEE48CD3D3}">
      <dgm:prSet phldrT="[Text]" custT="1"/>
      <dgm:spPr/>
      <dgm:t>
        <a:bodyPr/>
        <a:lstStyle/>
        <a:p>
          <a:r>
            <a:rPr lang="lv-LV" sz="1800" b="1" dirty="0" smtClean="0">
              <a:latin typeface="Arial" panose="020B0604020202020204" pitchFamily="34" charset="0"/>
              <a:cs typeface="Arial" panose="020B0604020202020204" pitchFamily="34" charset="0"/>
            </a:rPr>
            <a:t>BIS-DVS </a:t>
          </a:r>
          <a:r>
            <a:rPr lang="lv-LV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saskarnes</a:t>
          </a:r>
          <a:r>
            <a:rPr lang="lv-LV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pilnveide</a:t>
          </a:r>
        </a:p>
      </dgm:t>
    </dgm:pt>
    <dgm:pt modelId="{E692D1F0-2770-45CC-9EE9-D632EBDD2BCB}" type="parTrans" cxnId="{C2C325AB-5D20-40B8-9C07-C7B4E17CB6BB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6F4C91-0191-44F1-89FC-D9947E6C7DE0}" type="sibTrans" cxnId="{C2C325AB-5D20-40B8-9C07-C7B4E17CB6BB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1E53EE-E8E1-49AA-8366-3B274803A575}">
      <dgm:prSet phldrT="[Text]"/>
      <dgm:spPr/>
      <dgm:t>
        <a:bodyPr/>
        <a:lstStyle/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Vienotā risinājuma izstrāde</a:t>
          </a:r>
        </a:p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(RIX, </a:t>
          </a:r>
          <a:r>
            <a:rPr lang="lv-LV" b="0" dirty="0" err="1" smtClean="0">
              <a:latin typeface="Arial" panose="020B0604020202020204" pitchFamily="34" charset="0"/>
              <a:cs typeface="Arial" panose="020B0604020202020204" pitchFamily="34" charset="0"/>
            </a:rPr>
            <a:t>Doclogic</a:t>
          </a:r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lv-LV" b="0" dirty="0" err="1" smtClean="0">
              <a:latin typeface="Arial" panose="020B0604020202020204" pitchFamily="34" charset="0"/>
              <a:cs typeface="Arial" panose="020B0604020202020204" pitchFamily="34" charset="0"/>
            </a:rPr>
            <a:t>ZZDats</a:t>
          </a:r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lv-LV" b="0" dirty="0" err="1" smtClean="0">
              <a:latin typeface="Arial" panose="020B0604020202020204" pitchFamily="34" charset="0"/>
              <a:cs typeface="Arial" panose="020B0604020202020204" pitchFamily="34" charset="0"/>
            </a:rPr>
            <a:t>Softikoms</a:t>
          </a:r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lv-LV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1B1D8-2BB0-4806-B64E-1E8B0AC28C21}" type="parTrans" cxnId="{5BFA2A49-5552-4546-8BC7-AA6BD860D43A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5C611-38FA-4FD1-8DAC-85A8DADAB6B4}" type="sibTrans" cxnId="{5BFA2A49-5552-4546-8BC7-AA6BD860D43A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270D0-F949-4AF9-BDD5-4C819F3A59C9}">
      <dgm:prSet/>
      <dgm:spPr/>
      <dgm:t>
        <a:bodyPr/>
        <a:lstStyle/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2) Reģistru modulis</a:t>
          </a:r>
        </a:p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3) Atskaišu modulis</a:t>
          </a:r>
        </a:p>
        <a:p>
          <a:r>
            <a:rPr lang="lv-LV" b="0" dirty="0" smtClean="0">
              <a:latin typeface="Arial" panose="020B0604020202020204" pitchFamily="34" charset="0"/>
              <a:cs typeface="Arial" panose="020B0604020202020204" pitchFamily="34" charset="0"/>
            </a:rPr>
            <a:t>4) Apmācību plāns</a:t>
          </a:r>
        </a:p>
      </dgm:t>
    </dgm:pt>
    <dgm:pt modelId="{E207A4EB-8AC0-41C3-BEA3-82DA023ED6B8}" type="parTrans" cxnId="{39C5A077-10DC-4FC7-8283-36804BE7BBDC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E3AF2-6593-4F59-A112-ABEF2729BD8F}" type="sibTrans" cxnId="{39C5A077-10DC-4FC7-8283-36804BE7BBDC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DF8645-C0D7-44A5-AE85-5CF3C3A4FA26}">
      <dgm:prSet custT="1"/>
      <dgm:spPr/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Kļūdu labošana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2C551D-3B87-4AF2-B373-3CA5BF490664}" type="parTrans" cxnId="{5306E447-4EF9-49F0-8F6C-A6BBD62D4F9D}">
      <dgm:prSet/>
      <dgm:spPr/>
      <dgm:t>
        <a:bodyPr/>
        <a:lstStyle/>
        <a:p>
          <a:endParaRPr lang="lv-LV"/>
        </a:p>
      </dgm:t>
    </dgm:pt>
    <dgm:pt modelId="{90A92165-2F26-4C66-A6A0-BF95F6E7EC0F}" type="sibTrans" cxnId="{5306E447-4EF9-49F0-8F6C-A6BBD62D4F9D}">
      <dgm:prSet/>
      <dgm:spPr/>
      <dgm:t>
        <a:bodyPr/>
        <a:lstStyle/>
        <a:p>
          <a:endParaRPr lang="lv-LV"/>
        </a:p>
      </dgm:t>
    </dgm:pt>
    <dgm:pt modelId="{3BB4AA51-8F19-480F-80D8-E703EE5CACF7}" type="pres">
      <dgm:prSet presAssocID="{BBE328B9-FD49-4813-BCD6-866C5426570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B56EBA54-5F95-4C43-BC5F-533752038690}" type="pres">
      <dgm:prSet presAssocID="{C70B7B4F-C723-49CD-A94B-249F03726C52}" presName="parentText1" presStyleLbl="node1" presStyleIdx="0" presStyleCnt="4" custScaleY="96475" custLinFactNeighborY="-609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823D293-64F2-4801-9898-9D58742444D6}" type="pres">
      <dgm:prSet presAssocID="{C70B7B4F-C723-49CD-A94B-249F03726C52}" presName="childText1" presStyleLbl="solidAlignAcc1" presStyleIdx="0" presStyleCnt="3" custLinFactNeighborY="-33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B94BBE5-8006-441C-A007-9675923D4545}" type="pres">
      <dgm:prSet presAssocID="{70C724B3-5129-48AE-AD1B-4C33BA982BAC}" presName="parentText2" presStyleLbl="node1" presStyleIdx="1" presStyleCnt="4" custScaleY="96010" custLinFactNeighborY="-189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DCA1AD1-FDA6-4B36-BA6F-138A63B0A457}" type="pres">
      <dgm:prSet presAssocID="{70C724B3-5129-48AE-AD1B-4C33BA982BAC}" presName="childText2" presStyleLbl="solidAlignAcc1" presStyleIdx="1" presStyleCnt="3" custLinFactNeighborY="-9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9D2D43D-7216-4110-9B58-C612182427BF}" type="pres">
      <dgm:prSet presAssocID="{CB1C6184-3E28-49C4-9807-09EEE48CD3D3}" presName="parentText3" presStyleLbl="node1" presStyleIdx="2" presStyleCnt="4" custScaleY="93063" custLinFactNeighborY="2192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5ACE2C4-6845-41A5-80E9-54D68B03A2DA}" type="pres">
      <dgm:prSet presAssocID="{CB1C6184-3E28-49C4-9807-09EEE48CD3D3}" presName="childText3" presStyleLbl="solidAlignAcc1" presStyleIdx="2" presStyleCnt="3" custLinFactNeighborY="1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E46A9F4-A5F0-411A-A001-8DE60C565C8F}" type="pres">
      <dgm:prSet presAssocID="{F2DF8645-C0D7-44A5-AE85-5CF3C3A4FA26}" presName="parentText4" presStyleLbl="node1" presStyleIdx="3" presStyleCnt="4" custLinFactNeighborX="0" custLinFactNeighborY="7285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39C5A077-10DC-4FC7-8283-36804BE7BBDC}" srcId="{C70B7B4F-C723-49CD-A94B-249F03726C52}" destId="{855270D0-F949-4AF9-BDD5-4C819F3A59C9}" srcOrd="1" destOrd="0" parTransId="{E207A4EB-8AC0-41C3-BEA3-82DA023ED6B8}" sibTransId="{C2AE3AF2-6593-4F59-A112-ABEF2729BD8F}"/>
    <dgm:cxn modelId="{19BDF496-5C52-47E1-8173-C6AF80E3D492}" srcId="{C70B7B4F-C723-49CD-A94B-249F03726C52}" destId="{7E57F4FC-6EF8-4E26-B341-5BC83C59F084}" srcOrd="0" destOrd="0" parTransId="{B65019BA-DC30-45D8-9A63-7D7C4A46E48F}" sibTransId="{500B4B18-55ED-4D04-90F6-EA93DEF2FCBD}"/>
    <dgm:cxn modelId="{5BFA2A49-5552-4546-8BC7-AA6BD860D43A}" srcId="{CB1C6184-3E28-49C4-9807-09EEE48CD3D3}" destId="{FE1E53EE-E8E1-49AA-8366-3B274803A575}" srcOrd="0" destOrd="0" parTransId="{FA71B1D8-2BB0-4806-B64E-1E8B0AC28C21}" sibTransId="{B965C611-38FA-4FD1-8DAC-85A8DADAB6B4}"/>
    <dgm:cxn modelId="{AD871B55-0DB6-48B7-A2F1-9A554A4A4252}" srcId="{BBE328B9-FD49-4813-BCD6-866C54265706}" destId="{70C724B3-5129-48AE-AD1B-4C33BA982BAC}" srcOrd="1" destOrd="0" parTransId="{2C21DD5D-01FB-47B6-8BCC-B1BFDB70690A}" sibTransId="{B912AE52-5950-4658-9943-5B23C37DAC8A}"/>
    <dgm:cxn modelId="{5306E447-4EF9-49F0-8F6C-A6BBD62D4F9D}" srcId="{BBE328B9-FD49-4813-BCD6-866C54265706}" destId="{F2DF8645-C0D7-44A5-AE85-5CF3C3A4FA26}" srcOrd="3" destOrd="0" parTransId="{792C551D-3B87-4AF2-B373-3CA5BF490664}" sibTransId="{90A92165-2F26-4C66-A6A0-BF95F6E7EC0F}"/>
    <dgm:cxn modelId="{E235CCFD-40FF-4051-8314-663599599648}" type="presOf" srcId="{7E57F4FC-6EF8-4E26-B341-5BC83C59F084}" destId="{6823D293-64F2-4801-9898-9D58742444D6}" srcOrd="0" destOrd="0" presId="urn:microsoft.com/office/officeart/2009/3/layout/IncreasingArrowsProcess"/>
    <dgm:cxn modelId="{C2C325AB-5D20-40B8-9C07-C7B4E17CB6BB}" srcId="{BBE328B9-FD49-4813-BCD6-866C54265706}" destId="{CB1C6184-3E28-49C4-9807-09EEE48CD3D3}" srcOrd="2" destOrd="0" parTransId="{E692D1F0-2770-45CC-9EE9-D632EBDD2BCB}" sibTransId="{966F4C91-0191-44F1-89FC-D9947E6C7DE0}"/>
    <dgm:cxn modelId="{E7456720-49F7-464E-B703-71E41C3847E8}" srcId="{BBE328B9-FD49-4813-BCD6-866C54265706}" destId="{C70B7B4F-C723-49CD-A94B-249F03726C52}" srcOrd="0" destOrd="0" parTransId="{0E6C6F6B-5CC2-4474-BB98-D8316EE0D17E}" sibTransId="{5699B5AD-748E-40F4-BA45-A38C8FF8D785}"/>
    <dgm:cxn modelId="{0B39BED6-DFAD-471C-B0B2-33402FC555C3}" type="presOf" srcId="{855270D0-F949-4AF9-BDD5-4C819F3A59C9}" destId="{6823D293-64F2-4801-9898-9D58742444D6}" srcOrd="0" destOrd="1" presId="urn:microsoft.com/office/officeart/2009/3/layout/IncreasingArrowsProcess"/>
    <dgm:cxn modelId="{D450CF2D-5E82-4D6C-9558-553E3BC899B3}" type="presOf" srcId="{70C724B3-5129-48AE-AD1B-4C33BA982BAC}" destId="{5B94BBE5-8006-441C-A007-9675923D4545}" srcOrd="0" destOrd="0" presId="urn:microsoft.com/office/officeart/2009/3/layout/IncreasingArrowsProcess"/>
    <dgm:cxn modelId="{5F0DB3E2-9F8C-411D-837C-E48D9864C2A4}" srcId="{70C724B3-5129-48AE-AD1B-4C33BA982BAC}" destId="{E3C2283B-513B-4B30-9D9D-590D76D7A469}" srcOrd="0" destOrd="0" parTransId="{C920D5FA-5DBA-47CD-975C-0CECA7478A74}" sibTransId="{CCF5D85B-41A7-410C-94D3-06176BF11CB2}"/>
    <dgm:cxn modelId="{AA6ACE50-BE27-4E98-9419-A5B4F4FAFD69}" type="presOf" srcId="{F2DF8645-C0D7-44A5-AE85-5CF3C3A4FA26}" destId="{5E46A9F4-A5F0-411A-A001-8DE60C565C8F}" srcOrd="0" destOrd="0" presId="urn:microsoft.com/office/officeart/2009/3/layout/IncreasingArrowsProcess"/>
    <dgm:cxn modelId="{5DCF5A81-26A1-4175-969F-3B0FA61647E9}" type="presOf" srcId="{CB1C6184-3E28-49C4-9807-09EEE48CD3D3}" destId="{B9D2D43D-7216-4110-9B58-C612182427BF}" srcOrd="0" destOrd="0" presId="urn:microsoft.com/office/officeart/2009/3/layout/IncreasingArrowsProcess"/>
    <dgm:cxn modelId="{EF07EBF0-36AF-491F-8A17-152D047C70FB}" type="presOf" srcId="{FE1E53EE-E8E1-49AA-8366-3B274803A575}" destId="{65ACE2C4-6845-41A5-80E9-54D68B03A2DA}" srcOrd="0" destOrd="0" presId="urn:microsoft.com/office/officeart/2009/3/layout/IncreasingArrowsProcess"/>
    <dgm:cxn modelId="{B3D81C91-8D97-4DFB-9CBF-B83D166151F4}" type="presOf" srcId="{E3C2283B-513B-4B30-9D9D-590D76D7A469}" destId="{8DCA1AD1-FDA6-4B36-BA6F-138A63B0A457}" srcOrd="0" destOrd="0" presId="urn:microsoft.com/office/officeart/2009/3/layout/IncreasingArrowsProcess"/>
    <dgm:cxn modelId="{89CD6706-8E38-41D1-BC60-8EA8357AE924}" type="presOf" srcId="{BBE328B9-FD49-4813-BCD6-866C54265706}" destId="{3BB4AA51-8F19-480F-80D8-E703EE5CACF7}" srcOrd="0" destOrd="0" presId="urn:microsoft.com/office/officeart/2009/3/layout/IncreasingArrowsProcess"/>
    <dgm:cxn modelId="{2EE0CEB7-8BD6-4027-A6DC-0B4668A7E204}" type="presOf" srcId="{C70B7B4F-C723-49CD-A94B-249F03726C52}" destId="{B56EBA54-5F95-4C43-BC5F-533752038690}" srcOrd="0" destOrd="0" presId="urn:microsoft.com/office/officeart/2009/3/layout/IncreasingArrowsProcess"/>
    <dgm:cxn modelId="{7FF5FE7A-FFC5-4ECF-879A-C2B6E73DDCC7}" type="presParOf" srcId="{3BB4AA51-8F19-480F-80D8-E703EE5CACF7}" destId="{B56EBA54-5F95-4C43-BC5F-533752038690}" srcOrd="0" destOrd="0" presId="urn:microsoft.com/office/officeart/2009/3/layout/IncreasingArrowsProcess"/>
    <dgm:cxn modelId="{DECC7052-C4D4-4CCE-9488-EFD950ADD6C8}" type="presParOf" srcId="{3BB4AA51-8F19-480F-80D8-E703EE5CACF7}" destId="{6823D293-64F2-4801-9898-9D58742444D6}" srcOrd="1" destOrd="0" presId="urn:microsoft.com/office/officeart/2009/3/layout/IncreasingArrowsProcess"/>
    <dgm:cxn modelId="{7EC42AD9-F07D-43D1-8AC5-BE3EE1AF21F0}" type="presParOf" srcId="{3BB4AA51-8F19-480F-80D8-E703EE5CACF7}" destId="{5B94BBE5-8006-441C-A007-9675923D4545}" srcOrd="2" destOrd="0" presId="urn:microsoft.com/office/officeart/2009/3/layout/IncreasingArrowsProcess"/>
    <dgm:cxn modelId="{1B748FA5-699E-4370-8D01-790B51B05598}" type="presParOf" srcId="{3BB4AA51-8F19-480F-80D8-E703EE5CACF7}" destId="{8DCA1AD1-FDA6-4B36-BA6F-138A63B0A457}" srcOrd="3" destOrd="0" presId="urn:microsoft.com/office/officeart/2009/3/layout/IncreasingArrowsProcess"/>
    <dgm:cxn modelId="{F319EA95-A664-42B4-88C1-6392F68DC1C5}" type="presParOf" srcId="{3BB4AA51-8F19-480F-80D8-E703EE5CACF7}" destId="{B9D2D43D-7216-4110-9B58-C612182427BF}" srcOrd="4" destOrd="0" presId="urn:microsoft.com/office/officeart/2009/3/layout/IncreasingArrowsProcess"/>
    <dgm:cxn modelId="{D07979B0-7AD8-4156-8D52-EC7AFA3FCF29}" type="presParOf" srcId="{3BB4AA51-8F19-480F-80D8-E703EE5CACF7}" destId="{65ACE2C4-6845-41A5-80E9-54D68B03A2DA}" srcOrd="5" destOrd="0" presId="urn:microsoft.com/office/officeart/2009/3/layout/IncreasingArrowsProcess"/>
    <dgm:cxn modelId="{E0DA7FF0-6DF0-479D-8E4D-976386AB042E}" type="presParOf" srcId="{3BB4AA51-8F19-480F-80D8-E703EE5CACF7}" destId="{5E46A9F4-A5F0-411A-A001-8DE60C565C8F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CD14DF-A1C6-4608-99E8-0A5029E6DB20}" type="doc">
      <dgm:prSet loTypeId="urn:microsoft.com/office/officeart/2005/8/layout/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ECCDC66E-FA21-47C6-B36E-E1C218CA3E9F}">
      <dgm:prSet phldrT="[Text]" custT="1"/>
      <dgm:spPr/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Darba grupa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9CE816-0E32-4C8C-9379-78484F736BD8}" type="parTrans" cxnId="{1FD9E6DB-8081-4316-81D4-777B7B63D80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BAF32-2CAF-40AE-BE31-8AE1A4EC6350}" type="sibTrans" cxnId="{1FD9E6DB-8081-4316-81D4-777B7B63D80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7E87E-C899-4B45-8439-835D58CAB431}">
      <dgm:prSet phldrT="[Text]" custT="1"/>
      <dgm:spPr/>
      <dgm:t>
        <a:bodyPr/>
        <a:lstStyle/>
        <a:p>
          <a:r>
            <a:rPr lang="lv-LV" sz="1400" dirty="0" smtClean="0">
              <a:latin typeface="Arial" panose="020B0604020202020204" pitchFamily="34" charset="0"/>
              <a:cs typeface="Arial" panose="020B0604020202020204" pitchFamily="34" charset="0"/>
            </a:rPr>
            <a:t>Risinājuma izstrāde</a:t>
          </a:r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1812C8-1D05-42D8-89C0-D26003A44E41}" type="parTrans" cxnId="{DB0A8A09-8E2C-4E91-9417-32559F48E4E3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197F61-01BF-4666-8E49-E3C56B0A9ED2}" type="sibTrans" cxnId="{DB0A8A09-8E2C-4E91-9417-32559F48E4E3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C688E-2C40-4711-A42B-075E4A109F3F}">
      <dgm:prSet phldrT="[Text]" custT="1"/>
      <dgm:spPr/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Konsultants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A76C9-9E8E-4187-BF53-40372D6684E0}" type="parTrans" cxnId="{047C7110-B779-4ADD-B27E-B6DEBA204CD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BC541-0190-46CA-A743-0C2B4A52146B}" type="sibTrans" cxnId="{047C7110-B779-4ADD-B27E-B6DEBA204CD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3895BD-6400-485B-9C07-3EF1FF113B1A}">
      <dgm:prSet custT="1"/>
      <dgm:spPr/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BIS padome</a:t>
          </a:r>
          <a:endParaRPr lang="lv-LV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79534-D2C1-4718-8431-9F2A726FEE7A}" type="parTrans" cxnId="{4617B909-36A2-485A-B933-A4621322CAFA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5603F-58CF-4367-8CC9-CAB6DE27FF12}" type="sibTrans" cxnId="{4617B909-36A2-485A-B933-A4621322CAFA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6DE09-0A96-4BFD-A862-157D9930A2D3}">
      <dgm:prSet custT="1"/>
      <dgm:spPr/>
      <dgm:t>
        <a:bodyPr/>
        <a:lstStyle/>
        <a:p>
          <a:r>
            <a:rPr lang="lv-LV" sz="1600" b="1" dirty="0" smtClean="0">
              <a:latin typeface="Arial" panose="020B0604020202020204" pitchFamily="34" charset="0"/>
              <a:cs typeface="Arial" panose="020B0604020202020204" pitchFamily="34" charset="0"/>
            </a:rPr>
            <a:t>BVKB</a:t>
          </a:r>
        </a:p>
      </dgm:t>
    </dgm:pt>
    <dgm:pt modelId="{42A69544-75FC-4001-A1B1-FFD98774E74C}" type="parTrans" cxnId="{38851057-FD4D-422E-8AD6-7888F67DF590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6DAC8-AB42-423A-A572-D1AF6A121F9C}" type="sibTrans" cxnId="{38851057-FD4D-422E-8AD6-7888F67DF590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65053-E348-4E22-8C60-91F748529A19}">
      <dgm:prSet custT="1"/>
      <dgm:spPr/>
      <dgm:t>
        <a:bodyPr/>
        <a:lstStyle/>
        <a:p>
          <a:r>
            <a:rPr lang="lv-LV" sz="1400" dirty="0" smtClean="0">
              <a:latin typeface="Arial" panose="020B0604020202020204" pitchFamily="34" charset="0"/>
              <a:cs typeface="Arial" panose="020B0604020202020204" pitchFamily="34" charset="0"/>
            </a:rPr>
            <a:t>Risinājuma apstiprināšana</a:t>
          </a:r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955A7-9C6C-49AE-BC8E-59484C301192}" type="parTrans" cxnId="{40D67795-ED96-474D-8B2A-9062A0571B2E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E7721-7D38-42D1-8782-F229E86B28DE}" type="sibTrans" cxnId="{40D67795-ED96-474D-8B2A-9062A0571B2E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65B4A-5DE0-4216-8A96-ACFC714EB73F}">
      <dgm:prSet custT="1"/>
      <dgm:spPr/>
      <dgm:t>
        <a:bodyPr/>
        <a:lstStyle/>
        <a:p>
          <a:r>
            <a:rPr lang="lv-LV" sz="1400" dirty="0" smtClean="0">
              <a:latin typeface="Arial" panose="020B0604020202020204" pitchFamily="34" charset="0"/>
              <a:cs typeface="Arial" panose="020B0604020202020204" pitchFamily="34" charset="0"/>
            </a:rPr>
            <a:t>Uzdevuma noformulēšana</a:t>
          </a:r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BDD28-DD63-4A49-9E53-07335891F241}" type="parTrans" cxnId="{1CF5843B-317B-4513-88DC-386F44A56574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704995-C217-42D6-9765-9C06B133CDA7}" type="sibTrans" cxnId="{1CF5843B-317B-4513-88DC-386F44A56574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42A2DC-B85C-4DBB-9CC4-82EAD279E934}">
      <dgm:prSet custT="1"/>
      <dgm:spPr/>
      <dgm:t>
        <a:bodyPr/>
        <a:lstStyle/>
        <a:p>
          <a:r>
            <a:rPr lang="lv-LV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Lietotājstāsts</a:t>
          </a:r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48F32D-9F1B-46E0-8BE6-4D04F1B20106}" type="parTrans" cxnId="{ECF88089-03EB-4BF4-BA83-F0EBBCF6A31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9E9BB-8A6E-4C92-94CC-B82F9018D7BC}" type="sibTrans" cxnId="{ECF88089-03EB-4BF4-BA83-F0EBBCF6A311}">
      <dgm:prSet/>
      <dgm:spPr/>
      <dgm:t>
        <a:bodyPr/>
        <a:lstStyle/>
        <a:p>
          <a:endParaRPr lang="lv-LV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0AA05-6289-4B28-BF4A-31582AE5B4DF}">
      <dgm:prSet custT="1"/>
      <dgm:spPr/>
      <dgm:t>
        <a:bodyPr/>
        <a:lstStyle/>
        <a:p>
          <a:r>
            <a:rPr lang="lv-LV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Lietotājstāsta</a:t>
          </a:r>
          <a:r>
            <a:rPr lang="lv-LV" sz="1400" dirty="0" smtClean="0">
              <a:latin typeface="Arial" panose="020B0604020202020204" pitchFamily="34" charset="0"/>
              <a:cs typeface="Arial" panose="020B0604020202020204" pitchFamily="34" charset="0"/>
            </a:rPr>
            <a:t> apstiprināšana</a:t>
          </a:r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28BE2A-F469-492F-8835-1BC5DDE9A803}" type="parTrans" cxnId="{C64D89B0-E2E2-4CB0-87AA-78B4D60B1B5F}">
      <dgm:prSet/>
      <dgm:spPr/>
      <dgm:t>
        <a:bodyPr/>
        <a:lstStyle/>
        <a:p>
          <a:endParaRPr lang="lv-LV"/>
        </a:p>
      </dgm:t>
    </dgm:pt>
    <dgm:pt modelId="{5A8CE38B-6847-422A-8398-3CC9A4672729}" type="sibTrans" cxnId="{C64D89B0-E2E2-4CB0-87AA-78B4D60B1B5F}">
      <dgm:prSet/>
      <dgm:spPr/>
      <dgm:t>
        <a:bodyPr/>
        <a:lstStyle/>
        <a:p>
          <a:endParaRPr lang="lv-LV"/>
        </a:p>
      </dgm:t>
    </dgm:pt>
    <dgm:pt modelId="{0274769D-1708-44C4-AD32-4B68EF414602}">
      <dgm:prSet custT="1"/>
      <dgm:spPr/>
      <dgm:t>
        <a:bodyPr/>
        <a:lstStyle/>
        <a:p>
          <a:endParaRPr lang="lv-LV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213AE-4322-45B3-96A7-46698E2E4801}" type="parTrans" cxnId="{8D1C54EC-E30E-483B-8CCA-DC277767A543}">
      <dgm:prSet/>
      <dgm:spPr/>
      <dgm:t>
        <a:bodyPr/>
        <a:lstStyle/>
        <a:p>
          <a:endParaRPr lang="lv-LV"/>
        </a:p>
      </dgm:t>
    </dgm:pt>
    <dgm:pt modelId="{33680DDC-6850-4DD9-9138-0424A7DFE26D}" type="sibTrans" cxnId="{8D1C54EC-E30E-483B-8CCA-DC277767A543}">
      <dgm:prSet/>
      <dgm:spPr/>
      <dgm:t>
        <a:bodyPr/>
        <a:lstStyle/>
        <a:p>
          <a:endParaRPr lang="lv-LV"/>
        </a:p>
      </dgm:t>
    </dgm:pt>
    <dgm:pt modelId="{C0E4A926-7560-49D9-B830-316808B6B059}" type="pres">
      <dgm:prSet presAssocID="{00CD14DF-A1C6-4608-99E8-0A5029E6DB2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63D7E40D-134D-412E-8138-91636275515F}" type="pres">
      <dgm:prSet presAssocID="{ECCDC66E-FA21-47C6-B36E-E1C218CA3E9F}" presName="composite" presStyleCnt="0"/>
      <dgm:spPr/>
    </dgm:pt>
    <dgm:pt modelId="{8C758D6F-89D6-4850-BCE3-10B4AB6FA3E5}" type="pres">
      <dgm:prSet presAssocID="{ECCDC66E-FA21-47C6-B36E-E1C218CA3E9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2180B86-F557-4A59-BAE3-494CF7A2EE0F}" type="pres">
      <dgm:prSet presAssocID="{ECCDC66E-FA21-47C6-B36E-E1C218CA3E9F}" presName="parSh" presStyleLbl="node1" presStyleIdx="0" presStyleCnt="4" custScaleX="156460" custLinFactNeighborY="-37587"/>
      <dgm:spPr/>
      <dgm:t>
        <a:bodyPr/>
        <a:lstStyle/>
        <a:p>
          <a:endParaRPr lang="lv-LV"/>
        </a:p>
      </dgm:t>
    </dgm:pt>
    <dgm:pt modelId="{9ED0B9DA-6B78-4B27-BB67-57A7751328DB}" type="pres">
      <dgm:prSet presAssocID="{ECCDC66E-FA21-47C6-B36E-E1C218CA3E9F}" presName="desTx" presStyleLbl="fgAcc1" presStyleIdx="0" presStyleCnt="4" custScaleX="148648" custScaleY="9818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A5D71BDA-D3D7-4809-9073-070E167555E5}" type="pres">
      <dgm:prSet presAssocID="{380BAF32-2CAF-40AE-BE31-8AE1A4EC6350}" presName="sibTrans" presStyleLbl="sibTrans2D1" presStyleIdx="0" presStyleCnt="3"/>
      <dgm:spPr/>
      <dgm:t>
        <a:bodyPr/>
        <a:lstStyle/>
        <a:p>
          <a:endParaRPr lang="lv-LV"/>
        </a:p>
      </dgm:t>
    </dgm:pt>
    <dgm:pt modelId="{C67D6EFB-D698-488F-9C9D-78B4BACDEFCE}" type="pres">
      <dgm:prSet presAssocID="{380BAF32-2CAF-40AE-BE31-8AE1A4EC6350}" presName="connTx" presStyleLbl="sibTrans2D1" presStyleIdx="0" presStyleCnt="3"/>
      <dgm:spPr/>
      <dgm:t>
        <a:bodyPr/>
        <a:lstStyle/>
        <a:p>
          <a:endParaRPr lang="lv-LV"/>
        </a:p>
      </dgm:t>
    </dgm:pt>
    <dgm:pt modelId="{58AD8545-2CB1-4408-B39B-D22C20908674}" type="pres">
      <dgm:prSet presAssocID="{8A3895BD-6400-485B-9C07-3EF1FF113B1A}" presName="composite" presStyleCnt="0"/>
      <dgm:spPr/>
    </dgm:pt>
    <dgm:pt modelId="{483DCE64-605F-45A6-9D7F-4FD1BC9076D6}" type="pres">
      <dgm:prSet presAssocID="{8A3895BD-6400-485B-9C07-3EF1FF113B1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EE8897B-355F-4360-AA09-369CE9483D98}" type="pres">
      <dgm:prSet presAssocID="{8A3895BD-6400-485B-9C07-3EF1FF113B1A}" presName="parSh" presStyleLbl="node1" presStyleIdx="1" presStyleCnt="4" custScaleX="156460" custLinFactNeighborY="-37587"/>
      <dgm:spPr/>
      <dgm:t>
        <a:bodyPr/>
        <a:lstStyle/>
        <a:p>
          <a:endParaRPr lang="lv-LV"/>
        </a:p>
      </dgm:t>
    </dgm:pt>
    <dgm:pt modelId="{E71F241F-F7D7-4ECF-AD78-124A7F4AB3A9}" type="pres">
      <dgm:prSet presAssocID="{8A3895BD-6400-485B-9C07-3EF1FF113B1A}" presName="desTx" presStyleLbl="fgAcc1" presStyleIdx="1" presStyleCnt="4" custScaleX="166523" custScaleY="9818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6A6B290-7A63-4304-804D-8A1B152A7180}" type="pres">
      <dgm:prSet presAssocID="{8A75603F-58CF-4367-8CC9-CAB6DE27FF12}" presName="sibTrans" presStyleLbl="sibTrans2D1" presStyleIdx="1" presStyleCnt="3"/>
      <dgm:spPr/>
      <dgm:t>
        <a:bodyPr/>
        <a:lstStyle/>
        <a:p>
          <a:endParaRPr lang="lv-LV"/>
        </a:p>
      </dgm:t>
    </dgm:pt>
    <dgm:pt modelId="{81D9B536-F510-4D38-B7D7-5E74CC4DFB76}" type="pres">
      <dgm:prSet presAssocID="{8A75603F-58CF-4367-8CC9-CAB6DE27FF12}" presName="connTx" presStyleLbl="sibTrans2D1" presStyleIdx="1" presStyleCnt="3"/>
      <dgm:spPr/>
      <dgm:t>
        <a:bodyPr/>
        <a:lstStyle/>
        <a:p>
          <a:endParaRPr lang="lv-LV"/>
        </a:p>
      </dgm:t>
    </dgm:pt>
    <dgm:pt modelId="{F5FE2D5C-277A-4D46-B9D1-27769F981491}" type="pres">
      <dgm:prSet presAssocID="{7656DE09-0A96-4BFD-A862-157D9930A2D3}" presName="composite" presStyleCnt="0"/>
      <dgm:spPr/>
    </dgm:pt>
    <dgm:pt modelId="{E66C55EF-A7D8-47FB-95EE-64E3DD01985D}" type="pres">
      <dgm:prSet presAssocID="{7656DE09-0A96-4BFD-A862-157D9930A2D3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AB8A3B1-8421-4903-8A61-ACB5D3ADF70A}" type="pres">
      <dgm:prSet presAssocID="{7656DE09-0A96-4BFD-A862-157D9930A2D3}" presName="parSh" presStyleLbl="node1" presStyleIdx="2" presStyleCnt="4" custScaleX="156460" custLinFactNeighborY="-37587"/>
      <dgm:spPr/>
      <dgm:t>
        <a:bodyPr/>
        <a:lstStyle/>
        <a:p>
          <a:endParaRPr lang="lv-LV"/>
        </a:p>
      </dgm:t>
    </dgm:pt>
    <dgm:pt modelId="{64DC20A7-6694-4CB8-AE0C-311487817649}" type="pres">
      <dgm:prSet presAssocID="{7656DE09-0A96-4BFD-A862-157D9930A2D3}" presName="desTx" presStyleLbl="fgAcc1" presStyleIdx="2" presStyleCnt="4" custScaleX="184092" custScaleY="9818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E44961F-60C2-4894-B21F-E33A2F199E7C}" type="pres">
      <dgm:prSet presAssocID="{7966DAC8-AB42-423A-A572-D1AF6A121F9C}" presName="sibTrans" presStyleLbl="sibTrans2D1" presStyleIdx="2" presStyleCnt="3"/>
      <dgm:spPr/>
      <dgm:t>
        <a:bodyPr/>
        <a:lstStyle/>
        <a:p>
          <a:endParaRPr lang="lv-LV"/>
        </a:p>
      </dgm:t>
    </dgm:pt>
    <dgm:pt modelId="{5C2009A5-A3FA-4DEE-AE66-B4F2B0FFA9DF}" type="pres">
      <dgm:prSet presAssocID="{7966DAC8-AB42-423A-A572-D1AF6A121F9C}" presName="connTx" presStyleLbl="sibTrans2D1" presStyleIdx="2" presStyleCnt="3"/>
      <dgm:spPr/>
      <dgm:t>
        <a:bodyPr/>
        <a:lstStyle/>
        <a:p>
          <a:endParaRPr lang="lv-LV"/>
        </a:p>
      </dgm:t>
    </dgm:pt>
    <dgm:pt modelId="{D906B423-E4F7-4360-B33E-9202EFF1DB8F}" type="pres">
      <dgm:prSet presAssocID="{5B3C688E-2C40-4711-A42B-075E4A109F3F}" presName="composite" presStyleCnt="0"/>
      <dgm:spPr/>
    </dgm:pt>
    <dgm:pt modelId="{1C412CF7-77D8-4B5C-8972-75E139724139}" type="pres">
      <dgm:prSet presAssocID="{5B3C688E-2C40-4711-A42B-075E4A109F3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FFEBE76-3951-4A41-BF1A-883D3FE59D57}" type="pres">
      <dgm:prSet presAssocID="{5B3C688E-2C40-4711-A42B-075E4A109F3F}" presName="parSh" presStyleLbl="node1" presStyleIdx="3" presStyleCnt="4" custScaleX="156460" custLinFactNeighborY="-37587"/>
      <dgm:spPr/>
      <dgm:t>
        <a:bodyPr/>
        <a:lstStyle/>
        <a:p>
          <a:endParaRPr lang="lv-LV"/>
        </a:p>
      </dgm:t>
    </dgm:pt>
    <dgm:pt modelId="{E38A10B3-3294-480A-B34E-B362047112D3}" type="pres">
      <dgm:prSet presAssocID="{5B3C688E-2C40-4711-A42B-075E4A109F3F}" presName="desTx" presStyleLbl="fgAcc1" presStyleIdx="3" presStyleCnt="4" custScaleX="148648" custScaleY="9818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CF5843B-317B-4513-88DC-386F44A56574}" srcId="{7656DE09-0A96-4BFD-A862-157D9930A2D3}" destId="{50A65B4A-5DE0-4216-8A96-ACFC714EB73F}" srcOrd="0" destOrd="0" parTransId="{FC1BDD28-DD63-4A49-9E53-07335891F241}" sibTransId="{1E704995-C217-42D6-9765-9C06B133CDA7}"/>
    <dgm:cxn modelId="{DB0A8A09-8E2C-4E91-9417-32559F48E4E3}" srcId="{ECCDC66E-FA21-47C6-B36E-E1C218CA3E9F}" destId="{0C07E87E-C899-4B45-8439-835D58CAB431}" srcOrd="0" destOrd="0" parTransId="{601812C8-1D05-42D8-89C0-D26003A44E41}" sibTransId="{F7197F61-01BF-4666-8E49-E3C56B0A9ED2}"/>
    <dgm:cxn modelId="{C0435426-9E71-4F1F-A63B-A2C96CFE9D20}" type="presOf" srcId="{0C07E87E-C899-4B45-8439-835D58CAB431}" destId="{9ED0B9DA-6B78-4B27-BB67-57A7751328DB}" srcOrd="0" destOrd="0" presId="urn:microsoft.com/office/officeart/2005/8/layout/process3"/>
    <dgm:cxn modelId="{69C811FE-956D-46A2-BD6E-B116D313D8B4}" type="presOf" srcId="{7656DE09-0A96-4BFD-A862-157D9930A2D3}" destId="{E66C55EF-A7D8-47FB-95EE-64E3DD01985D}" srcOrd="0" destOrd="0" presId="urn:microsoft.com/office/officeart/2005/8/layout/process3"/>
    <dgm:cxn modelId="{81CDE9D2-0C4B-4E29-9E99-FA7EAB964180}" type="presOf" srcId="{8A3895BD-6400-485B-9C07-3EF1FF113B1A}" destId="{6EE8897B-355F-4360-AA09-369CE9483D98}" srcOrd="1" destOrd="0" presId="urn:microsoft.com/office/officeart/2005/8/layout/process3"/>
    <dgm:cxn modelId="{0AC0BA0D-52A1-43F5-A654-4D51350D6779}" type="presOf" srcId="{380BAF32-2CAF-40AE-BE31-8AE1A4EC6350}" destId="{A5D71BDA-D3D7-4809-9073-070E167555E5}" srcOrd="0" destOrd="0" presId="urn:microsoft.com/office/officeart/2005/8/layout/process3"/>
    <dgm:cxn modelId="{047C7110-B779-4ADD-B27E-B6DEBA204CD1}" srcId="{00CD14DF-A1C6-4608-99E8-0A5029E6DB20}" destId="{5B3C688E-2C40-4711-A42B-075E4A109F3F}" srcOrd="3" destOrd="0" parTransId="{C34A76C9-9E8E-4187-BF53-40372D6684E0}" sibTransId="{41DBC541-0190-46CA-A743-0C2B4A52146B}"/>
    <dgm:cxn modelId="{7AEC1F80-AA06-4C40-B5FE-86CDAACA3A97}" type="presOf" srcId="{8A75603F-58CF-4367-8CC9-CAB6DE27FF12}" destId="{81D9B536-F510-4D38-B7D7-5E74CC4DFB76}" srcOrd="1" destOrd="0" presId="urn:microsoft.com/office/officeart/2005/8/layout/process3"/>
    <dgm:cxn modelId="{4856843B-4BC2-4C69-888A-F86A866CC9FF}" type="presOf" srcId="{5C765053-E348-4E22-8C60-91F748529A19}" destId="{E71F241F-F7D7-4ECF-AD78-124A7F4AB3A9}" srcOrd="0" destOrd="0" presId="urn:microsoft.com/office/officeart/2005/8/layout/process3"/>
    <dgm:cxn modelId="{B8A476B4-3924-463D-A7EB-33E2F693DA04}" type="presOf" srcId="{0274769D-1708-44C4-AD32-4B68EF414602}" destId="{E71F241F-F7D7-4ECF-AD78-124A7F4AB3A9}" srcOrd="0" destOrd="1" presId="urn:microsoft.com/office/officeart/2005/8/layout/process3"/>
    <dgm:cxn modelId="{38851057-FD4D-422E-8AD6-7888F67DF590}" srcId="{00CD14DF-A1C6-4608-99E8-0A5029E6DB20}" destId="{7656DE09-0A96-4BFD-A862-157D9930A2D3}" srcOrd="2" destOrd="0" parTransId="{42A69544-75FC-4001-A1B1-FFD98774E74C}" sibTransId="{7966DAC8-AB42-423A-A572-D1AF6A121F9C}"/>
    <dgm:cxn modelId="{554C1B17-C30B-40F0-BBDF-F6C952523B22}" type="presOf" srcId="{8A75603F-58CF-4367-8CC9-CAB6DE27FF12}" destId="{26A6B290-7A63-4304-804D-8A1B152A7180}" srcOrd="0" destOrd="0" presId="urn:microsoft.com/office/officeart/2005/8/layout/process3"/>
    <dgm:cxn modelId="{4617B909-36A2-485A-B933-A4621322CAFA}" srcId="{00CD14DF-A1C6-4608-99E8-0A5029E6DB20}" destId="{8A3895BD-6400-485B-9C07-3EF1FF113B1A}" srcOrd="1" destOrd="0" parTransId="{83B79534-D2C1-4718-8431-9F2A726FEE7A}" sibTransId="{8A75603F-58CF-4367-8CC9-CAB6DE27FF12}"/>
    <dgm:cxn modelId="{5882E8F9-913B-41E4-BDF9-9BE6FBF1F4FB}" type="presOf" srcId="{5B3C688E-2C40-4711-A42B-075E4A109F3F}" destId="{3FFEBE76-3951-4A41-BF1A-883D3FE59D57}" srcOrd="1" destOrd="0" presId="urn:microsoft.com/office/officeart/2005/8/layout/process3"/>
    <dgm:cxn modelId="{EE445CAA-C535-4669-856C-4D0EC512028D}" type="presOf" srcId="{7966DAC8-AB42-423A-A572-D1AF6A121F9C}" destId="{5E44961F-60C2-4894-B21F-E33A2F199E7C}" srcOrd="0" destOrd="0" presId="urn:microsoft.com/office/officeart/2005/8/layout/process3"/>
    <dgm:cxn modelId="{C64D89B0-E2E2-4CB0-87AA-78B4D60B1B5F}" srcId="{8A3895BD-6400-485B-9C07-3EF1FF113B1A}" destId="{A7D0AA05-6289-4B28-BF4A-31582AE5B4DF}" srcOrd="2" destOrd="0" parTransId="{BE28BE2A-F469-492F-8835-1BC5DDE9A803}" sibTransId="{5A8CE38B-6847-422A-8398-3CC9A4672729}"/>
    <dgm:cxn modelId="{E8807109-A0C8-41AE-94B8-6924C38CBF25}" type="presOf" srcId="{ECCDC66E-FA21-47C6-B36E-E1C218CA3E9F}" destId="{82180B86-F557-4A59-BAE3-494CF7A2EE0F}" srcOrd="1" destOrd="0" presId="urn:microsoft.com/office/officeart/2005/8/layout/process3"/>
    <dgm:cxn modelId="{40D67795-ED96-474D-8B2A-9062A0571B2E}" srcId="{8A3895BD-6400-485B-9C07-3EF1FF113B1A}" destId="{5C765053-E348-4E22-8C60-91F748529A19}" srcOrd="0" destOrd="0" parTransId="{A2A955A7-9C6C-49AE-BC8E-59484C301192}" sibTransId="{7A2E7721-7D38-42D1-8782-F229E86B28DE}"/>
    <dgm:cxn modelId="{8D1C54EC-E30E-483B-8CCA-DC277767A543}" srcId="{8A3895BD-6400-485B-9C07-3EF1FF113B1A}" destId="{0274769D-1708-44C4-AD32-4B68EF414602}" srcOrd="1" destOrd="0" parTransId="{836213AE-4322-45B3-96A7-46698E2E4801}" sibTransId="{33680DDC-6850-4DD9-9138-0424A7DFE26D}"/>
    <dgm:cxn modelId="{7C7DC885-5487-43BA-9F8B-296461CA5AE5}" type="presOf" srcId="{ECCDC66E-FA21-47C6-B36E-E1C218CA3E9F}" destId="{8C758D6F-89D6-4850-BCE3-10B4AB6FA3E5}" srcOrd="0" destOrd="0" presId="urn:microsoft.com/office/officeart/2005/8/layout/process3"/>
    <dgm:cxn modelId="{CB3D6284-EDA5-423D-AD8B-9815D84D7077}" type="presOf" srcId="{380BAF32-2CAF-40AE-BE31-8AE1A4EC6350}" destId="{C67D6EFB-D698-488F-9C9D-78B4BACDEFCE}" srcOrd="1" destOrd="0" presId="urn:microsoft.com/office/officeart/2005/8/layout/process3"/>
    <dgm:cxn modelId="{5EE5D510-17CD-4CCC-82C6-A6303376D28C}" type="presOf" srcId="{7966DAC8-AB42-423A-A572-D1AF6A121F9C}" destId="{5C2009A5-A3FA-4DEE-AE66-B4F2B0FFA9DF}" srcOrd="1" destOrd="0" presId="urn:microsoft.com/office/officeart/2005/8/layout/process3"/>
    <dgm:cxn modelId="{30CC855F-13E6-4044-B33C-204E7423BA2F}" type="presOf" srcId="{5B3C688E-2C40-4711-A42B-075E4A109F3F}" destId="{1C412CF7-77D8-4B5C-8972-75E139724139}" srcOrd="0" destOrd="0" presId="urn:microsoft.com/office/officeart/2005/8/layout/process3"/>
    <dgm:cxn modelId="{ECF88089-03EB-4BF4-BA83-F0EBBCF6A311}" srcId="{5B3C688E-2C40-4711-A42B-075E4A109F3F}" destId="{3542A2DC-B85C-4DBB-9CC4-82EAD279E934}" srcOrd="0" destOrd="0" parTransId="{0E48F32D-9F1B-46E0-8BE6-4D04F1B20106}" sibTransId="{9E99E9BB-8A6E-4C92-94CC-B82F9018D7BC}"/>
    <dgm:cxn modelId="{E70B7343-D16E-406D-B9DD-E695B2E96CE7}" type="presOf" srcId="{50A65B4A-5DE0-4216-8A96-ACFC714EB73F}" destId="{64DC20A7-6694-4CB8-AE0C-311487817649}" srcOrd="0" destOrd="0" presId="urn:microsoft.com/office/officeart/2005/8/layout/process3"/>
    <dgm:cxn modelId="{0AC2AA22-734A-49AF-8F72-F27B8BCF1E83}" type="presOf" srcId="{8A3895BD-6400-485B-9C07-3EF1FF113B1A}" destId="{483DCE64-605F-45A6-9D7F-4FD1BC9076D6}" srcOrd="0" destOrd="0" presId="urn:microsoft.com/office/officeart/2005/8/layout/process3"/>
    <dgm:cxn modelId="{6873290B-CBA5-4256-90CB-C42203B210BC}" type="presOf" srcId="{A7D0AA05-6289-4B28-BF4A-31582AE5B4DF}" destId="{E71F241F-F7D7-4ECF-AD78-124A7F4AB3A9}" srcOrd="0" destOrd="2" presId="urn:microsoft.com/office/officeart/2005/8/layout/process3"/>
    <dgm:cxn modelId="{C34546A0-6911-4F2B-97F1-BE40612A4C1A}" type="presOf" srcId="{7656DE09-0A96-4BFD-A862-157D9930A2D3}" destId="{2AB8A3B1-8421-4903-8A61-ACB5D3ADF70A}" srcOrd="1" destOrd="0" presId="urn:microsoft.com/office/officeart/2005/8/layout/process3"/>
    <dgm:cxn modelId="{1FD9E6DB-8081-4316-81D4-777B7B63D801}" srcId="{00CD14DF-A1C6-4608-99E8-0A5029E6DB20}" destId="{ECCDC66E-FA21-47C6-B36E-E1C218CA3E9F}" srcOrd="0" destOrd="0" parTransId="{459CE816-0E32-4C8C-9379-78484F736BD8}" sibTransId="{380BAF32-2CAF-40AE-BE31-8AE1A4EC6350}"/>
    <dgm:cxn modelId="{0983023A-614C-4BD4-B0AE-B81AFA6B14A1}" type="presOf" srcId="{00CD14DF-A1C6-4608-99E8-0A5029E6DB20}" destId="{C0E4A926-7560-49D9-B830-316808B6B059}" srcOrd="0" destOrd="0" presId="urn:microsoft.com/office/officeart/2005/8/layout/process3"/>
    <dgm:cxn modelId="{AEA4ED5F-7171-47B4-8FA5-5FC6C41BC7F3}" type="presOf" srcId="{3542A2DC-B85C-4DBB-9CC4-82EAD279E934}" destId="{E38A10B3-3294-480A-B34E-B362047112D3}" srcOrd="0" destOrd="0" presId="urn:microsoft.com/office/officeart/2005/8/layout/process3"/>
    <dgm:cxn modelId="{88F244FE-A07B-427C-B629-199E323BA0D3}" type="presParOf" srcId="{C0E4A926-7560-49D9-B830-316808B6B059}" destId="{63D7E40D-134D-412E-8138-91636275515F}" srcOrd="0" destOrd="0" presId="urn:microsoft.com/office/officeart/2005/8/layout/process3"/>
    <dgm:cxn modelId="{A33AC855-C8B4-4965-8252-E381DE79BDB5}" type="presParOf" srcId="{63D7E40D-134D-412E-8138-91636275515F}" destId="{8C758D6F-89D6-4850-BCE3-10B4AB6FA3E5}" srcOrd="0" destOrd="0" presId="urn:microsoft.com/office/officeart/2005/8/layout/process3"/>
    <dgm:cxn modelId="{CAA52AC0-35A6-4C58-8CB6-FFAA69CC08C2}" type="presParOf" srcId="{63D7E40D-134D-412E-8138-91636275515F}" destId="{82180B86-F557-4A59-BAE3-494CF7A2EE0F}" srcOrd="1" destOrd="0" presId="urn:microsoft.com/office/officeart/2005/8/layout/process3"/>
    <dgm:cxn modelId="{446EEA04-505B-4092-96E1-D4F504A6F887}" type="presParOf" srcId="{63D7E40D-134D-412E-8138-91636275515F}" destId="{9ED0B9DA-6B78-4B27-BB67-57A7751328DB}" srcOrd="2" destOrd="0" presId="urn:microsoft.com/office/officeart/2005/8/layout/process3"/>
    <dgm:cxn modelId="{0A9E03BE-5AE9-4BF6-A46A-7FD1E45D9678}" type="presParOf" srcId="{C0E4A926-7560-49D9-B830-316808B6B059}" destId="{A5D71BDA-D3D7-4809-9073-070E167555E5}" srcOrd="1" destOrd="0" presId="urn:microsoft.com/office/officeart/2005/8/layout/process3"/>
    <dgm:cxn modelId="{309C79DA-2087-4CE2-A0C0-6F643C1A5252}" type="presParOf" srcId="{A5D71BDA-D3D7-4809-9073-070E167555E5}" destId="{C67D6EFB-D698-488F-9C9D-78B4BACDEFCE}" srcOrd="0" destOrd="0" presId="urn:microsoft.com/office/officeart/2005/8/layout/process3"/>
    <dgm:cxn modelId="{C198866C-1BBF-4324-BAFA-EAF3D66CC5D4}" type="presParOf" srcId="{C0E4A926-7560-49D9-B830-316808B6B059}" destId="{58AD8545-2CB1-4408-B39B-D22C20908674}" srcOrd="2" destOrd="0" presId="urn:microsoft.com/office/officeart/2005/8/layout/process3"/>
    <dgm:cxn modelId="{F8574BED-2F3D-4FB2-BF03-2DEE9ED2FD32}" type="presParOf" srcId="{58AD8545-2CB1-4408-B39B-D22C20908674}" destId="{483DCE64-605F-45A6-9D7F-4FD1BC9076D6}" srcOrd="0" destOrd="0" presId="urn:microsoft.com/office/officeart/2005/8/layout/process3"/>
    <dgm:cxn modelId="{98344B35-9E2C-4F65-9FBB-5FC79F9B18BB}" type="presParOf" srcId="{58AD8545-2CB1-4408-B39B-D22C20908674}" destId="{6EE8897B-355F-4360-AA09-369CE9483D98}" srcOrd="1" destOrd="0" presId="urn:microsoft.com/office/officeart/2005/8/layout/process3"/>
    <dgm:cxn modelId="{69DF97E3-4F8A-4E5E-9DF4-286DF941A047}" type="presParOf" srcId="{58AD8545-2CB1-4408-B39B-D22C20908674}" destId="{E71F241F-F7D7-4ECF-AD78-124A7F4AB3A9}" srcOrd="2" destOrd="0" presId="urn:microsoft.com/office/officeart/2005/8/layout/process3"/>
    <dgm:cxn modelId="{83D1E887-D6C1-4B63-8348-68AEC6A717B5}" type="presParOf" srcId="{C0E4A926-7560-49D9-B830-316808B6B059}" destId="{26A6B290-7A63-4304-804D-8A1B152A7180}" srcOrd="3" destOrd="0" presId="urn:microsoft.com/office/officeart/2005/8/layout/process3"/>
    <dgm:cxn modelId="{2C3FECA7-30D9-46D2-A3C3-2528F4C92F0D}" type="presParOf" srcId="{26A6B290-7A63-4304-804D-8A1B152A7180}" destId="{81D9B536-F510-4D38-B7D7-5E74CC4DFB76}" srcOrd="0" destOrd="0" presId="urn:microsoft.com/office/officeart/2005/8/layout/process3"/>
    <dgm:cxn modelId="{D5D90DED-13F8-4EF7-80DA-000A2CCDED7B}" type="presParOf" srcId="{C0E4A926-7560-49D9-B830-316808B6B059}" destId="{F5FE2D5C-277A-4D46-B9D1-27769F981491}" srcOrd="4" destOrd="0" presId="urn:microsoft.com/office/officeart/2005/8/layout/process3"/>
    <dgm:cxn modelId="{CA7CF43B-9895-4E06-8F06-BA827D6DE481}" type="presParOf" srcId="{F5FE2D5C-277A-4D46-B9D1-27769F981491}" destId="{E66C55EF-A7D8-47FB-95EE-64E3DD01985D}" srcOrd="0" destOrd="0" presId="urn:microsoft.com/office/officeart/2005/8/layout/process3"/>
    <dgm:cxn modelId="{C776F64A-2C91-4278-B466-CD9260A5B45C}" type="presParOf" srcId="{F5FE2D5C-277A-4D46-B9D1-27769F981491}" destId="{2AB8A3B1-8421-4903-8A61-ACB5D3ADF70A}" srcOrd="1" destOrd="0" presId="urn:microsoft.com/office/officeart/2005/8/layout/process3"/>
    <dgm:cxn modelId="{757384BE-2121-4CD2-BB03-77C0BE8BA9FD}" type="presParOf" srcId="{F5FE2D5C-277A-4D46-B9D1-27769F981491}" destId="{64DC20A7-6694-4CB8-AE0C-311487817649}" srcOrd="2" destOrd="0" presId="urn:microsoft.com/office/officeart/2005/8/layout/process3"/>
    <dgm:cxn modelId="{0B125D80-F29B-4263-8D40-4F114F5BEF6B}" type="presParOf" srcId="{C0E4A926-7560-49D9-B830-316808B6B059}" destId="{5E44961F-60C2-4894-B21F-E33A2F199E7C}" srcOrd="5" destOrd="0" presId="urn:microsoft.com/office/officeart/2005/8/layout/process3"/>
    <dgm:cxn modelId="{C564E052-1C0F-45CE-9207-C8D70EEEBAD7}" type="presParOf" srcId="{5E44961F-60C2-4894-B21F-E33A2F199E7C}" destId="{5C2009A5-A3FA-4DEE-AE66-B4F2B0FFA9DF}" srcOrd="0" destOrd="0" presId="urn:microsoft.com/office/officeart/2005/8/layout/process3"/>
    <dgm:cxn modelId="{BAAC01C5-2CA6-48CB-B97B-D2053A9A00F7}" type="presParOf" srcId="{C0E4A926-7560-49D9-B830-316808B6B059}" destId="{D906B423-E4F7-4360-B33E-9202EFF1DB8F}" srcOrd="6" destOrd="0" presId="urn:microsoft.com/office/officeart/2005/8/layout/process3"/>
    <dgm:cxn modelId="{0AB0516E-8971-430E-9BFC-71F3EEF3F1DD}" type="presParOf" srcId="{D906B423-E4F7-4360-B33E-9202EFF1DB8F}" destId="{1C412CF7-77D8-4B5C-8972-75E139724139}" srcOrd="0" destOrd="0" presId="urn:microsoft.com/office/officeart/2005/8/layout/process3"/>
    <dgm:cxn modelId="{AB551DBD-1729-4C6B-9A6B-2A6941F5D62C}" type="presParOf" srcId="{D906B423-E4F7-4360-B33E-9202EFF1DB8F}" destId="{3FFEBE76-3951-4A41-BF1A-883D3FE59D57}" srcOrd="1" destOrd="0" presId="urn:microsoft.com/office/officeart/2005/8/layout/process3"/>
    <dgm:cxn modelId="{F0E61370-173F-4DF2-AD65-382B3C847AE6}" type="presParOf" srcId="{D906B423-E4F7-4360-B33E-9202EFF1DB8F}" destId="{E38A10B3-3294-480A-B34E-B362047112D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FC21F-5210-449C-BFF7-3BE9100ED0CC}">
      <dsp:nvSpPr>
        <dsp:cNvPr id="0" name=""/>
        <dsp:cNvSpPr/>
      </dsp:nvSpPr>
      <dsp:spPr>
        <a:xfrm>
          <a:off x="2868295" y="1638361"/>
          <a:ext cx="2082428" cy="18013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BIS</a:t>
          </a:r>
          <a:endParaRPr lang="lv-L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3383" y="1936876"/>
        <a:ext cx="1392252" cy="1204355"/>
      </dsp:txXfrm>
    </dsp:sp>
    <dsp:sp modelId="{0DE29731-57DE-469F-ADA7-944BF1637E1E}">
      <dsp:nvSpPr>
        <dsp:cNvPr id="0" name=""/>
        <dsp:cNvSpPr/>
      </dsp:nvSpPr>
      <dsp:spPr>
        <a:xfrm>
          <a:off x="4172296" y="776520"/>
          <a:ext cx="785694" cy="6769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3BC5D-F027-4BBD-A02B-5B8B707307F1}">
      <dsp:nvSpPr>
        <dsp:cNvPr id="0" name=""/>
        <dsp:cNvSpPr/>
      </dsp:nvSpPr>
      <dsp:spPr>
        <a:xfrm>
          <a:off x="3060117" y="0"/>
          <a:ext cx="1706535" cy="1476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WEB klientu modulis</a:t>
          </a:r>
          <a:endParaRPr lang="lv-LV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2926" y="244663"/>
        <a:ext cx="1140917" cy="987027"/>
      </dsp:txXfrm>
    </dsp:sp>
    <dsp:sp modelId="{4AE645BB-A019-4F4F-AF3A-1D6584DC2057}">
      <dsp:nvSpPr>
        <dsp:cNvPr id="0" name=""/>
        <dsp:cNvSpPr/>
      </dsp:nvSpPr>
      <dsp:spPr>
        <a:xfrm>
          <a:off x="5089262" y="2042111"/>
          <a:ext cx="785694" cy="6769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6C369-05C3-4CC0-AED3-4091A749C689}">
      <dsp:nvSpPr>
        <dsp:cNvPr id="0" name=""/>
        <dsp:cNvSpPr/>
      </dsp:nvSpPr>
      <dsp:spPr>
        <a:xfrm>
          <a:off x="4625208" y="908056"/>
          <a:ext cx="1706535" cy="1476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Admin</a:t>
          </a:r>
          <a:r>
            <a:rPr lang="lv-LV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modulis</a:t>
          </a:r>
          <a:endParaRPr lang="lv-LV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8017" y="1152719"/>
        <a:ext cx="1140917" cy="987027"/>
      </dsp:txXfrm>
    </dsp:sp>
    <dsp:sp modelId="{72255B35-7A29-4F67-9865-63376F80AC8A}">
      <dsp:nvSpPr>
        <dsp:cNvPr id="0" name=""/>
        <dsp:cNvSpPr/>
      </dsp:nvSpPr>
      <dsp:spPr>
        <a:xfrm>
          <a:off x="4452278" y="3470726"/>
          <a:ext cx="785694" cy="6769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412AF-3F2F-4530-864C-00004FB38232}">
      <dsp:nvSpPr>
        <dsp:cNvPr id="0" name=""/>
        <dsp:cNvSpPr/>
      </dsp:nvSpPr>
      <dsp:spPr>
        <a:xfrm>
          <a:off x="4625208" y="2693190"/>
          <a:ext cx="1706535" cy="1476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Būvniecības atbalsta modulis</a:t>
          </a: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8017" y="2937853"/>
        <a:ext cx="1140917" cy="987027"/>
      </dsp:txXfrm>
    </dsp:sp>
    <dsp:sp modelId="{1D6F895E-B89A-48EA-88A6-3C5467A7E176}">
      <dsp:nvSpPr>
        <dsp:cNvPr id="0" name=""/>
        <dsp:cNvSpPr/>
      </dsp:nvSpPr>
      <dsp:spPr>
        <a:xfrm>
          <a:off x="2872171" y="3619021"/>
          <a:ext cx="785694" cy="6769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ADFDA-EA6A-427F-803F-FC475C642ECC}">
      <dsp:nvSpPr>
        <dsp:cNvPr id="0" name=""/>
        <dsp:cNvSpPr/>
      </dsp:nvSpPr>
      <dsp:spPr>
        <a:xfrm>
          <a:off x="3060117" y="3602262"/>
          <a:ext cx="1706535" cy="1476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Mobilā aplikācija</a:t>
          </a:r>
          <a:endParaRPr lang="lv-LV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2926" y="3846925"/>
        <a:ext cx="1140917" cy="987027"/>
      </dsp:txXfrm>
    </dsp:sp>
    <dsp:sp modelId="{6AED17D3-92B0-420D-A3EC-B9B5F438C7F0}">
      <dsp:nvSpPr>
        <dsp:cNvPr id="0" name=""/>
        <dsp:cNvSpPr/>
      </dsp:nvSpPr>
      <dsp:spPr>
        <a:xfrm>
          <a:off x="1940188" y="2353938"/>
          <a:ext cx="785694" cy="6769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B376D-E96B-4ECB-A282-52530471164C}">
      <dsp:nvSpPr>
        <dsp:cNvPr id="0" name=""/>
        <dsp:cNvSpPr/>
      </dsp:nvSpPr>
      <dsp:spPr>
        <a:xfrm>
          <a:off x="1487760" y="2694205"/>
          <a:ext cx="1706535" cy="1476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Dinamisko atskaišu modulis</a:t>
          </a:r>
          <a:endParaRPr lang="lv-LV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569" y="2938868"/>
        <a:ext cx="1140917" cy="987027"/>
      </dsp:txXfrm>
    </dsp:sp>
    <dsp:sp modelId="{C1C35CF6-E5DB-4F17-A9BF-A4E6FE67AB8B}">
      <dsp:nvSpPr>
        <dsp:cNvPr id="0" name=""/>
        <dsp:cNvSpPr/>
      </dsp:nvSpPr>
      <dsp:spPr>
        <a:xfrm>
          <a:off x="1487760" y="906025"/>
          <a:ext cx="1706535" cy="147635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BIS reģistru modulis</a:t>
          </a:r>
          <a:endParaRPr lang="lv-LV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0569" y="1150688"/>
        <a:ext cx="1140917" cy="98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EBA54-5F95-4C43-BC5F-533752038690}">
      <dsp:nvSpPr>
        <dsp:cNvPr id="0" name=""/>
        <dsp:cNvSpPr/>
      </dsp:nvSpPr>
      <dsp:spPr>
        <a:xfrm>
          <a:off x="0" y="0"/>
          <a:ext cx="7963503" cy="111849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404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 pilnveides plāna izstrāde (BIS2, BIS1, </a:t>
          </a:r>
          <a:r>
            <a:rPr lang="lv-LV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EazyBI</a:t>
          </a:r>
          <a:r>
            <a:rPr lang="lv-LV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lv-LV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9625"/>
        <a:ext cx="7683879" cy="559249"/>
      </dsp:txXfrm>
    </dsp:sp>
    <dsp:sp modelId="{6823D293-64F2-4801-9898-9D58742444D6}">
      <dsp:nvSpPr>
        <dsp:cNvPr id="0" name=""/>
        <dsp:cNvSpPr/>
      </dsp:nvSpPr>
      <dsp:spPr>
        <a:xfrm>
          <a:off x="0" y="826167"/>
          <a:ext cx="1835587" cy="2144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1) Būvniecības modulis</a:t>
          </a:r>
          <a:endParaRPr lang="lv-LV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2) Reģistru modulis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3) Atskaišu modulis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4) Apmācību plāns</a:t>
          </a:r>
        </a:p>
      </dsp:txBody>
      <dsp:txXfrm>
        <a:off x="0" y="826167"/>
        <a:ext cx="1835587" cy="2144478"/>
      </dsp:txXfrm>
    </dsp:sp>
    <dsp:sp modelId="{5B94BBE5-8006-441C-A007-9675923D4545}">
      <dsp:nvSpPr>
        <dsp:cNvPr id="0" name=""/>
        <dsp:cNvSpPr/>
      </dsp:nvSpPr>
      <dsp:spPr>
        <a:xfrm>
          <a:off x="1835587" y="836284"/>
          <a:ext cx="6127915" cy="11131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404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 pielāgošana NA grozījumiem</a:t>
          </a:r>
        </a:p>
      </dsp:txBody>
      <dsp:txXfrm>
        <a:off x="1835587" y="1114561"/>
        <a:ext cx="5849638" cy="556553"/>
      </dsp:txXfrm>
    </dsp:sp>
    <dsp:sp modelId="{8DCA1AD1-FDA6-4B36-BA6F-138A63B0A457}">
      <dsp:nvSpPr>
        <dsp:cNvPr id="0" name=""/>
        <dsp:cNvSpPr/>
      </dsp:nvSpPr>
      <dsp:spPr>
        <a:xfrm>
          <a:off x="1835587" y="1722881"/>
          <a:ext cx="1835587" cy="2089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1) Ēku būvnoteikumi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16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2) Pārējo inženierbūvju būvnoteikumi</a:t>
          </a:r>
          <a:endParaRPr lang="lv-LV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5587" y="1722881"/>
        <a:ext cx="1835587" cy="2089818"/>
      </dsp:txXfrm>
    </dsp:sp>
    <dsp:sp modelId="{B9D2D43D-7216-4110-9B58-C612182427BF}">
      <dsp:nvSpPr>
        <dsp:cNvPr id="0" name=""/>
        <dsp:cNvSpPr/>
      </dsp:nvSpPr>
      <dsp:spPr>
        <a:xfrm>
          <a:off x="3671174" y="1712986"/>
          <a:ext cx="4292328" cy="1078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4049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BIS-DVS </a:t>
          </a:r>
          <a:r>
            <a:rPr lang="lv-LV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saskarnes</a:t>
          </a:r>
          <a:r>
            <a:rPr lang="lv-LV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pilnveide</a:t>
          </a:r>
        </a:p>
      </dsp:txBody>
      <dsp:txXfrm>
        <a:off x="3671174" y="1982721"/>
        <a:ext cx="4022593" cy="539471"/>
      </dsp:txXfrm>
    </dsp:sp>
    <dsp:sp modelId="{65ACE2C4-6845-41A5-80E9-54D68B03A2DA}">
      <dsp:nvSpPr>
        <dsp:cNvPr id="0" name=""/>
        <dsp:cNvSpPr/>
      </dsp:nvSpPr>
      <dsp:spPr>
        <a:xfrm>
          <a:off x="3671174" y="2557343"/>
          <a:ext cx="1835587" cy="21037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Vienotā risinājuma izstrāde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(RIX, </a:t>
          </a:r>
          <a:r>
            <a:rPr lang="lv-LV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Doclogic</a:t>
          </a: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lv-LV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ZZDats</a:t>
          </a: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lv-LV" sz="16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Softikoms</a:t>
          </a:r>
          <a:r>
            <a:rPr lang="lv-LV" sz="16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lv-LV" sz="1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1174" y="2557343"/>
        <a:ext cx="1835587" cy="2103791"/>
      </dsp:txXfrm>
    </dsp:sp>
    <dsp:sp modelId="{5E46A9F4-A5F0-411A-A001-8DE60C565C8F}">
      <dsp:nvSpPr>
        <dsp:cNvPr id="0" name=""/>
        <dsp:cNvSpPr/>
      </dsp:nvSpPr>
      <dsp:spPr>
        <a:xfrm>
          <a:off x="5506762" y="2649545"/>
          <a:ext cx="2456740" cy="11593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4049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Kļūdu labošana</a:t>
          </a:r>
          <a:endParaRPr lang="lv-LV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6762" y="2939387"/>
        <a:ext cx="2166899" cy="579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80B86-F557-4A59-BAE3-494CF7A2EE0F}">
      <dsp:nvSpPr>
        <dsp:cNvPr id="0" name=""/>
        <dsp:cNvSpPr/>
      </dsp:nvSpPr>
      <dsp:spPr>
        <a:xfrm>
          <a:off x="4206" y="0"/>
          <a:ext cx="1599845" cy="61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Darba grupa</a:t>
          </a:r>
          <a:endParaRPr lang="lv-LV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6" y="0"/>
        <a:ext cx="1599845" cy="409010"/>
      </dsp:txXfrm>
    </dsp:sp>
    <dsp:sp modelId="{9ED0B9DA-6B78-4B27-BB67-57A7751328DB}">
      <dsp:nvSpPr>
        <dsp:cNvPr id="0" name=""/>
        <dsp:cNvSpPr/>
      </dsp:nvSpPr>
      <dsp:spPr>
        <a:xfrm>
          <a:off x="253579" y="537042"/>
          <a:ext cx="1519966" cy="159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Risinājuma izstrāde</a:t>
          </a: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097" y="581560"/>
        <a:ext cx="1430930" cy="1501540"/>
      </dsp:txXfrm>
    </dsp:sp>
    <dsp:sp modelId="{A5D71BDA-D3D7-4809-9073-070E167555E5}">
      <dsp:nvSpPr>
        <dsp:cNvPr id="0" name=""/>
        <dsp:cNvSpPr/>
      </dsp:nvSpPr>
      <dsp:spPr>
        <a:xfrm>
          <a:off x="1749078" y="77215"/>
          <a:ext cx="307456" cy="2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9078" y="128131"/>
        <a:ext cx="231082" cy="152747"/>
      </dsp:txXfrm>
    </dsp:sp>
    <dsp:sp modelId="{6EE8897B-355F-4360-AA09-369CE9483D98}">
      <dsp:nvSpPr>
        <dsp:cNvPr id="0" name=""/>
        <dsp:cNvSpPr/>
      </dsp:nvSpPr>
      <dsp:spPr>
        <a:xfrm>
          <a:off x="2184158" y="0"/>
          <a:ext cx="1599845" cy="61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BIS padome</a:t>
          </a:r>
          <a:endParaRPr lang="lv-LV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4158" y="0"/>
        <a:ext cx="1599845" cy="409010"/>
      </dsp:txXfrm>
    </dsp:sp>
    <dsp:sp modelId="{E71F241F-F7D7-4ECF-AD78-124A7F4AB3A9}">
      <dsp:nvSpPr>
        <dsp:cNvPr id="0" name=""/>
        <dsp:cNvSpPr/>
      </dsp:nvSpPr>
      <dsp:spPr>
        <a:xfrm>
          <a:off x="2342143" y="537042"/>
          <a:ext cx="1702742" cy="159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Risinājuma apstiprināšana</a:t>
          </a: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Lietotājstāsta</a:t>
          </a: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apstiprināšana</a:t>
          </a: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8729" y="583628"/>
        <a:ext cx="1609570" cy="1497404"/>
      </dsp:txXfrm>
    </dsp:sp>
    <dsp:sp modelId="{26A6B290-7A63-4304-804D-8A1B152A7180}">
      <dsp:nvSpPr>
        <dsp:cNvPr id="0" name=""/>
        <dsp:cNvSpPr/>
      </dsp:nvSpPr>
      <dsp:spPr>
        <a:xfrm>
          <a:off x="3951877" y="77215"/>
          <a:ext cx="355891" cy="2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1877" y="128131"/>
        <a:ext cx="279517" cy="152747"/>
      </dsp:txXfrm>
    </dsp:sp>
    <dsp:sp modelId="{2AB8A3B1-8421-4903-8A61-ACB5D3ADF70A}">
      <dsp:nvSpPr>
        <dsp:cNvPr id="0" name=""/>
        <dsp:cNvSpPr/>
      </dsp:nvSpPr>
      <dsp:spPr>
        <a:xfrm>
          <a:off x="4455498" y="0"/>
          <a:ext cx="1599845" cy="61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BVKB</a:t>
          </a:r>
        </a:p>
      </dsp:txBody>
      <dsp:txXfrm>
        <a:off x="4455498" y="0"/>
        <a:ext cx="1599845" cy="409010"/>
      </dsp:txXfrm>
    </dsp:sp>
    <dsp:sp modelId="{64DC20A7-6694-4CB8-AE0C-311487817649}">
      <dsp:nvSpPr>
        <dsp:cNvPr id="0" name=""/>
        <dsp:cNvSpPr/>
      </dsp:nvSpPr>
      <dsp:spPr>
        <a:xfrm>
          <a:off x="4523659" y="537042"/>
          <a:ext cx="1882390" cy="1590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Uzdevuma noformulēšana</a:t>
          </a: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0245" y="583628"/>
        <a:ext cx="1789218" cy="1497404"/>
      </dsp:txXfrm>
    </dsp:sp>
    <dsp:sp modelId="{5E44961F-60C2-4894-B21F-E33A2F199E7C}">
      <dsp:nvSpPr>
        <dsp:cNvPr id="0" name=""/>
        <dsp:cNvSpPr/>
      </dsp:nvSpPr>
      <dsp:spPr>
        <a:xfrm>
          <a:off x="6245673" y="77215"/>
          <a:ext cx="403498" cy="254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45673" y="128131"/>
        <a:ext cx="327124" cy="152747"/>
      </dsp:txXfrm>
    </dsp:sp>
    <dsp:sp modelId="{3FFEBE76-3951-4A41-BF1A-883D3FE59D57}">
      <dsp:nvSpPr>
        <dsp:cNvPr id="0" name=""/>
        <dsp:cNvSpPr/>
      </dsp:nvSpPr>
      <dsp:spPr>
        <a:xfrm>
          <a:off x="6816662" y="0"/>
          <a:ext cx="1599845" cy="613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Konsultants</a:t>
          </a:r>
          <a:endParaRPr lang="lv-LV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16662" y="0"/>
        <a:ext cx="1599845" cy="409010"/>
      </dsp:txXfrm>
    </dsp:sp>
    <dsp:sp modelId="{E38A10B3-3294-480A-B34E-B362047112D3}">
      <dsp:nvSpPr>
        <dsp:cNvPr id="0" name=""/>
        <dsp:cNvSpPr/>
      </dsp:nvSpPr>
      <dsp:spPr>
        <a:xfrm>
          <a:off x="7066035" y="551366"/>
          <a:ext cx="1519966" cy="15616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Lietotājstāsts</a:t>
          </a:r>
          <a:endParaRPr lang="lv-LV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0553" y="595884"/>
        <a:ext cx="1430930" cy="1472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75" cy="4939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3971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E8C5B7-69CB-4ADF-B24F-2925A50D24F4}" type="datetimeFigureOut">
              <a:rPr lang="lv-LV" altLang="lv-LV"/>
              <a:pPr>
                <a:defRPr/>
              </a:pPr>
              <a:t>11.04.17.</a:t>
            </a:fld>
            <a:endParaRPr lang="lv-LV" alt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5" y="4690192"/>
            <a:ext cx="5436909" cy="44423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007"/>
            <a:ext cx="2946275" cy="493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5742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377007"/>
            <a:ext cx="2946275" cy="493971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F68ABF-6325-4281-9FD8-38D063DF5D1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62145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135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15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05211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27682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F68ABF-6325-4281-9FD8-38D063DF5D1A}" type="slidenum">
              <a:rPr lang="lv-LV" altLang="lv-LV" smtClean="0"/>
              <a:pPr>
                <a:defRPr/>
              </a:pPr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1623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525713" y="2265363"/>
            <a:ext cx="45450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2000" smtClean="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5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78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1141413"/>
            <a:ext cx="2597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1100" smtClean="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8544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4288" y="1141413"/>
            <a:ext cx="259715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lv-LV" sz="1100" smtClean="0">
                <a:latin typeface="Arial" panose="020B0604020202020204" pitchFamily="34" charset="0"/>
              </a:rPr>
              <a:t>Būvniecības valsts kontroles birojs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E6D6C19-4EBD-463F-B2DB-F8EE9F5F073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5518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BBDE894-CE77-44A2-B5D5-C8BBA030B6A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407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FAB5709-8C51-422B-A470-C2EFF3A964A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29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93A8729-E4F1-478D-AC67-D930C5DE18B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941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33BB229-24A7-46D3-8CB1-54B1FC32400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6460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73E5787-54CC-41DE-9363-D4B2B58989D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426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1A316C8-0491-42D7-AEBE-45BDCA0F3F4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32081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64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9C2B28-8564-4805-B11D-FD6CA477597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anose="020B0600070205080204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685800" y="3368040"/>
            <a:ext cx="7772400" cy="960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Būvniecības informācijas sistēma (BIS)</a:t>
            </a:r>
            <a:b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lv-LV" altLang="lv-LV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5862" y="6084916"/>
            <a:ext cx="2565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E8569B7-5C0D-4B42-A842-0BF46EC33788}" type="datetime4">
              <a:rPr lang="lv-LV" sz="1800" smtClean="0">
                <a:latin typeface="Arial" panose="020B0604020202020204" pitchFamily="34" charset="0"/>
                <a:cs typeface="Arial" panose="020B0604020202020204" pitchFamily="34" charset="0"/>
              </a:rPr>
              <a:t>2017. gada 11. aprīlis</a:t>
            </a:fld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473527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Tehniskā funkcionalitāte būvprojektu lejupielādei </a:t>
            </a:r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BIS-ā</a:t>
            </a:r>
            <a:endParaRPr lang="lv-LV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(IV)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90806"/>
              </p:ext>
            </p:extLst>
          </p:nvPr>
        </p:nvGraphicFramePr>
        <p:xfrm>
          <a:off x="315884" y="1954876"/>
          <a:ext cx="8229600" cy="3836412"/>
        </p:xfrm>
        <a:graphic>
          <a:graphicData uri="http://schemas.openxmlformats.org/drawingml/2006/table">
            <a:tbl>
              <a:tblPr bandCol="1">
                <a:tableStyleId>{125E5076-3810-47DD-B79F-674D7AD40C01}</a:tableStyleId>
              </a:tblPr>
              <a:tblGrid>
                <a:gridCol w="349134"/>
                <a:gridCol w="2739237"/>
                <a:gridCol w="5141229"/>
              </a:tblGrid>
              <a:tr h="333883"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Iestāde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Vārds, uzvārds, amats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Inženierkomunikāciju turētāju sadarbības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padome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Una Krutova, SIA "Mērniecības Datu Centrs"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izpilddirektore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1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Arturs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Beilins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"Rīgas Siltums" programmēšanas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22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LIKTA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Gataviņš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valdes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22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Gatis Kalniņš, projektu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69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Nepārstāvu nevienu no augstāk minētajām Padomes dalīborganizācijām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Andris </a:t>
                      </a:r>
                      <a:r>
                        <a:rPr lang="lv-LV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Razgalis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būvinženieris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Taurenis, AS "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Ceļuprojekts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Tiltu un Ēku nodaļas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5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Valsts zemes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dienests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Ints Pīrāgs, Kadastra departamenta Būvju kadastrālās uzmērīšanas daļas vadošais metodikas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eksperts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BVKB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Iļja Zapoļskihs, BISN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8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473527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Inženierkomunikāciju turētāju darba </a:t>
            </a:r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vieta</a:t>
            </a:r>
            <a:endParaRPr lang="lv-LV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(V)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05459"/>
              </p:ext>
            </p:extLst>
          </p:nvPr>
        </p:nvGraphicFramePr>
        <p:xfrm>
          <a:off x="315884" y="1954876"/>
          <a:ext cx="8229600" cy="4347987"/>
        </p:xfrm>
        <a:graphic>
          <a:graphicData uri="http://schemas.openxmlformats.org/drawingml/2006/table">
            <a:tbl>
              <a:tblPr bandCol="1">
                <a:tableStyleId>{125E5076-3810-47DD-B79F-674D7AD40C01}</a:tableStyleId>
              </a:tblPr>
              <a:tblGrid>
                <a:gridCol w="349134"/>
                <a:gridCol w="2739237"/>
                <a:gridCol w="5141229"/>
              </a:tblGrid>
              <a:tr h="386973"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Iestāde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Vārds, uzvārds, amats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9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Inženierkomunikāciju turētāju sadarbības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padome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Gatis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Jukāms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Sadales tīkls, Kapitālieguldījumu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Uldis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Kocers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"Latvijas Gāze" Perspektīvās attīstības daļas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61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Jeļena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Krēsle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"RĪGAS SILTUMS" Tehniskās daļas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Pieslēgumu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 projektēšanas grupas vadītāja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vietniece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7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Una Krutova, SIA "Mērniecības Datu Centrs"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izpilddirektore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LIKTA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Juris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Stašulis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, LMT Celtniecības daļas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93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Gataviņš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valdes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4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Juris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Stašulis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, LMT Celtniecības daļas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9119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Jānis Zemnieks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47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Nepārstāvu nevienu no augstāk minētajām Padomes dalīborganizācijām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Liepiņš, AS "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Ceļuprojekts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valdes priekšsēdētājs,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Transportbūvju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inženieru asociācijas valdes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75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Andris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Zābelis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SIA Lattelecom PPUD RN Tīkla uzraudzības sektora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35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Evalds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Rubins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inženieris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35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Jūlija Ivanova,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035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Valsts zemes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dienests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Ints Pīrāgs, Kadastra departamenta Būvju kadastrālās uzmērīšanas daļas vadošais metodikas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eksperts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35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 “Latvijas Valsts ceļi”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Līga Saleniece, Ceļu pārvaldīšanas un uzturēšanas pārvaldes direktora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vietniece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4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473527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Elektronisko būvprojektu saskaņošanas </a:t>
            </a:r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lv-LV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(VI)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46463"/>
              </p:ext>
            </p:extLst>
          </p:nvPr>
        </p:nvGraphicFramePr>
        <p:xfrm>
          <a:off x="315884" y="1965646"/>
          <a:ext cx="8229600" cy="4779095"/>
        </p:xfrm>
        <a:graphic>
          <a:graphicData uri="http://schemas.openxmlformats.org/drawingml/2006/table">
            <a:tbl>
              <a:tblPr bandCol="1">
                <a:tableStyleId>{125E5076-3810-47DD-B79F-674D7AD40C01}</a:tableStyleId>
              </a:tblPr>
              <a:tblGrid>
                <a:gridCol w="349134"/>
                <a:gridCol w="1720735"/>
                <a:gridCol w="6159731"/>
              </a:tblGrid>
              <a:tr h="356067">
                <a:tc>
                  <a:txBody>
                    <a:bodyPr/>
                    <a:lstStyle/>
                    <a:p>
                      <a:pPr algn="ctr" fontAlgn="t"/>
                      <a:r>
                        <a:rPr lang="lv-LV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Iestāde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Vārds, uzvārds, amats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75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Nepārstāvu nevienu no augstāk minētajām Padomes dalīborganizācijām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Evalds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Rubins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52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Jūlija Ivanova, </a:t>
                      </a:r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inženiere</a:t>
                      </a:r>
                      <a:endParaRPr lang="lv-L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93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Andris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Razgalis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būvinženieris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9382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Taurenis, AS "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Ceļuprojekts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Tiltu un Ēku nodaļas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88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Liepiņš, AS "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Ceļuprojekts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valdes priekšsēdētājs,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Transportbūvju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inženieru asociācijas valdes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85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Andris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Zābelis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SIA Lattelecom PPUD RN Tīkla uzraudzības sektora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52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Inženierkomunikāciju turētāju sadarbības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padome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Gatis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Jukāms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Sadales tīkls, Kapitālieguldījumu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direktors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48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Uldis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Kocers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"Latvijas Gāze" Perspektīvās attīstības daļas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01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18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Jeļena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Krēsle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"RĪGAS SILTUMS" Tehniskās daļas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Pieslēgumu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 projektēšanas grupas vadītāja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vietniece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2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2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Una Krutova, SIA "Mērniecības Datu Centrs"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izpilddirektore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92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LIKTA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Gataviņš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valdes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23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Gatis Kalniņš, projektu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896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 “Valsts Nekustamie Īpašumi”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Ilmārs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Leikums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VAS "Valsts Nekustamie Īpašumi"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Attīsības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pārvaldes direktora vietnieks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Inga Priedīte-Grūbe VAS "Valsts nekustamie īpašumi" Attīstības pārvaldes </a:t>
                      </a:r>
                      <a:r>
                        <a:rPr lang="lv-LV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Būvprocesa</a:t>
                      </a:r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vadības daļas vadītāja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19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2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Ekonomikas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ministrija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Inese Rostoka, Būvniecības politikas departamenta vecākā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eksperte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52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Valsts zemes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dienests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Ints Pīrāgs, Kadastra departamenta Būvju kadastrālās uzmērīšanas daļas vadošais metodikas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eksperts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527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BVKB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Rasa Atauga, BISN vecākais analītiķis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63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 “Latvijas Valsts ceļi”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Līga Saleniece, Ceļu pārvaldīšanas un uzturēšanas pārvaldes direktora </a:t>
                      </a:r>
                      <a:r>
                        <a:rPr lang="lv-LV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vietniece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0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473527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DVS-BIS </a:t>
            </a:r>
            <a:r>
              <a:rPr lang="lv-LV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saskarnes</a:t>
            </a:r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pilnveide</a:t>
            </a:r>
            <a:endParaRPr lang="lv-LV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(VII)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444751"/>
              </p:ext>
            </p:extLst>
          </p:nvPr>
        </p:nvGraphicFramePr>
        <p:xfrm>
          <a:off x="315884" y="1954876"/>
          <a:ext cx="8110653" cy="2354838"/>
        </p:xfrm>
        <a:graphic>
          <a:graphicData uri="http://schemas.openxmlformats.org/drawingml/2006/table">
            <a:tbl>
              <a:tblPr bandCol="1">
                <a:tableStyleId>{125E5076-3810-47DD-B79F-674D7AD40C01}</a:tableStyleId>
              </a:tblPr>
              <a:tblGrid>
                <a:gridCol w="230187"/>
                <a:gridCol w="2739237"/>
                <a:gridCol w="5141229"/>
              </a:tblGrid>
              <a:tr h="386973"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Iestāde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Vārds, uzvārds, amats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59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BVKB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Iļja Zapoļskihs, BISN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81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Valsts zemes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dienests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Ints Pīrāgs, Kadastra departamenta Būvju kadastrālās uzmērīšanas daļas vadošais metodikas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eksperts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613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LIKTA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Gataviņš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valdes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274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 “Latvijas Valsts ceļi”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Līga Saleniece, Ceļu pārvaldīšanas un uzturēšanas pārvaldes direktora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vietniece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18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Nepārstāvu nevienu no augstāk minētajām Padomes dalīborganizācijām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Jānis Rozītis, Latvijas </a:t>
                      </a:r>
                      <a:r>
                        <a:rPr lang="lv-LV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Ģeotehniķu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Savienība - valdes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loceklis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8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473527"/>
            <a:ext cx="7680960" cy="4453448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Darbības principi (projekts):</a:t>
            </a:r>
          </a:p>
          <a:p>
            <a:endParaRPr lang="lv-LV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Darba grupas darbu koordinē BIS ERAF konsultanta pārstāvis.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Darba grupas sēdes notiek reiz mēnesī.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Komunikācija darba grupas ietvaros notiek elektroniski.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Dalībnieki izstrādā «tehniskā risinājuma» projektu, saskaņo to darba grupas ietvaros un prezentē BIS padomē.</a:t>
            </a: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(VII)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3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973198"/>
              </p:ext>
            </p:extLst>
          </p:nvPr>
        </p:nvGraphicFramePr>
        <p:xfrm>
          <a:off x="257172" y="1428749"/>
          <a:ext cx="8610604" cy="48958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8428"/>
                <a:gridCol w="314325"/>
                <a:gridCol w="278567"/>
                <a:gridCol w="434708"/>
                <a:gridCol w="399562"/>
                <a:gridCol w="410661"/>
                <a:gridCol w="421759"/>
                <a:gridCol w="360716"/>
                <a:gridCol w="366264"/>
                <a:gridCol w="416210"/>
                <a:gridCol w="423610"/>
                <a:gridCol w="392163"/>
                <a:gridCol w="368115"/>
                <a:gridCol w="349617"/>
                <a:gridCol w="347767"/>
                <a:gridCol w="345916"/>
                <a:gridCol w="342216"/>
              </a:tblGrid>
              <a:tr h="297418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Darbības nosaukums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gridSpan="16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Projekta īstenošanas laika grafiks (ceturkšņos</a:t>
                      </a: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255333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866265" algn="r"/>
                        </a:tabLs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866265" algn="r"/>
                        </a:tabLs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2553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52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Programmatūras izstrādes un integrācijas iepirkuma dokumentācijas izstrāde un iepirkuma realizācija</a:t>
                      </a:r>
                      <a:endParaRPr lang="lv-LV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2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Prasību specifikācijas izstrāde</a:t>
                      </a:r>
                      <a:endParaRPr lang="lv-LV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2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Projektējuma apraksta izstrāde</a:t>
                      </a:r>
                      <a:endParaRPr lang="lv-LV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Programmatūras izstrāde</a:t>
                      </a:r>
                      <a:endParaRPr lang="lv-LV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2745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Programmatūras testēšana</a:t>
                      </a:r>
                      <a:endParaRPr lang="lv-LV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6143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lv-LV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Programmatūras ieviešana, informatīvo un darbības uzsākšana</a:t>
                      </a:r>
                      <a:endParaRPr lang="lv-LV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30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lv-LV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Mācību materiālu izstrāde, apmācību veikšana</a:t>
                      </a:r>
                      <a:endParaRPr lang="lv-LV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1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073785" algn="l"/>
                        </a:tabLst>
                      </a:pPr>
                      <a:r>
                        <a:rPr lang="lv-LV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Projekta administrēšana un vadība, ieviešanas uzraudzība, kvalitātes kontrole</a:t>
                      </a:r>
                      <a:endParaRPr lang="lv-LV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42903" y="260263"/>
            <a:ext cx="6239150" cy="715097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īstenošanas laika grafiks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0405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9204"/>
              </p:ext>
            </p:extLst>
          </p:nvPr>
        </p:nvGraphicFramePr>
        <p:xfrm>
          <a:off x="266007" y="1763736"/>
          <a:ext cx="8271361" cy="3848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8931"/>
                <a:gridCol w="436812"/>
                <a:gridCol w="436812"/>
                <a:gridCol w="401887"/>
                <a:gridCol w="386816"/>
                <a:gridCol w="401887"/>
                <a:gridCol w="401887"/>
                <a:gridCol w="401887"/>
                <a:gridCol w="445461"/>
                <a:gridCol w="384175"/>
                <a:gridCol w="515207"/>
                <a:gridCol w="401887"/>
                <a:gridCol w="447712"/>
              </a:tblGrid>
              <a:tr h="27622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Darbības nosaukums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Laika </a:t>
                      </a:r>
                      <a:r>
                        <a:rPr lang="lv-LV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grafiks (ceturkšņos</a:t>
                      </a: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9505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866265" algn="r"/>
                        </a:tabLs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218527">
                <a:tc>
                  <a:txBody>
                    <a:bodyPr/>
                    <a:lstStyle/>
                    <a:p>
                      <a:pPr algn="l" fontAlgn="ctr"/>
                      <a:endParaRPr lang="lv-LV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75837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Būvkomersantu klasifikācijas funkcionalitātes izstrāde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31.01.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01.05.</a:t>
                      </a: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38283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E-saskaņošana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</a:t>
                      </a: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28.02.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38283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Būvniecības procesa uzraudzības pilnveide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31.07.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25494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Būvju ekspluatācijas uzraudzības ieviešana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01.03.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31.01.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25494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Ēku energoefektivitātes pārvaldības pilnveide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01.09.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31.07.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57060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Būvspeciālistu</a:t>
                      </a:r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datu pārvaldības pilnveide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  <a:tr h="38283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Būvju un būvizstrādājumu galvenās raksturojošās informācijas uzturēšana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01.03.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lv-LV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</a:t>
                      </a:r>
                      <a:endParaRPr lang="lv-LV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56" marR="8856" marT="8856" marB="0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42903" y="260263"/>
            <a:ext cx="6239150" cy="715097"/>
          </a:xfrm>
        </p:spPr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attīstības laika grafiks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56584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2599170" y="325466"/>
            <a:ext cx="6096000" cy="69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lv-LV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attīstība. </a:t>
            </a:r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E-saskaņošana.</a:t>
            </a:r>
            <a:endParaRPr lang="en-US" altLang="lv-LV" sz="2800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478982" y="6356538"/>
            <a:ext cx="39954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17</a:t>
            </a:fld>
            <a:endParaRPr lang="en-US" altLang="lv-LV" dirty="0"/>
          </a:p>
        </p:txBody>
      </p:sp>
      <p:pic>
        <p:nvPicPr>
          <p:cNvPr id="11" name="Picture 2" descr="Картинки по запросу id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77" y="1281530"/>
            <a:ext cx="610815" cy="71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91" y="5935357"/>
            <a:ext cx="746212" cy="74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243396" y="1837372"/>
            <a:ext cx="30531" cy="43181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1174" y="143234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Klients</a:t>
            </a:r>
            <a:endParaRPr lang="en-US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0433" y="142848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Būvvalde</a:t>
            </a:r>
            <a:endParaRPr lang="en-US" sz="1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280" y="2035749"/>
            <a:ext cx="359627" cy="35054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3712713" y="2056097"/>
            <a:ext cx="2296266" cy="330198"/>
          </a:xfrm>
          <a:prstGeom prst="rightArrow">
            <a:avLst>
              <a:gd name="adj1" fmla="val 50000"/>
              <a:gd name="adj2" fmla="val 551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E-form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E-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paraksts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245841"/>
              </p:ext>
            </p:extLst>
          </p:nvPr>
        </p:nvGraphicFramePr>
        <p:xfrm>
          <a:off x="6346594" y="2043257"/>
          <a:ext cx="2635174" cy="390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74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Būvprojekta minimāla sastāvā / Ieceres iesniegums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Būvatļauja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Tehnisko noteikumu pieprasīšana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Tehnisko noteikumu saņemšana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46527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Risinājumu saskaņošana ar komunikāciju turētājiem</a:t>
                      </a:r>
                      <a:endParaRPr lang="lv-LV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Būvprojekta iesniegšana</a:t>
                      </a:r>
                      <a:endParaRPr lang="lv-LV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Atzīme par projektēšanas nosacījumu izpildi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52027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Būvdarbu uzsākšanas nosacījumu izpilde</a:t>
                      </a:r>
                      <a:endParaRPr lang="lv-LV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35000">
                          <a:schemeClr val="accent5">
                            <a:lumMod val="0"/>
                            <a:lumOff val="100000"/>
                          </a:schemeClr>
                        </a:gs>
                        <a:gs pos="100000">
                          <a:schemeClr val="accent5">
                            <a:lumMod val="10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Atzīme par būvdarbu uzsākšanas nosacījumu izpildi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23000">
                          <a:schemeClr val="accent5">
                            <a:lumMod val="89000"/>
                          </a:schemeClr>
                        </a:gs>
                        <a:gs pos="69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9" name="Left Arrow 18"/>
          <p:cNvSpPr/>
          <p:nvPr/>
        </p:nvSpPr>
        <p:spPr>
          <a:xfrm>
            <a:off x="3189361" y="2485891"/>
            <a:ext cx="2297096" cy="320388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E-form</a:t>
            </a:r>
            <a:r>
              <a:rPr lang="lv-LV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E-</a:t>
            </a:r>
            <a:r>
              <a:rPr lang="lv-LV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paraksts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115" y="2444297"/>
            <a:ext cx="359627" cy="350546"/>
          </a:xfrm>
          <a:prstGeom prst="rect">
            <a:avLst/>
          </a:prstGeom>
        </p:spPr>
      </p:pic>
      <p:sp>
        <p:nvSpPr>
          <p:cNvPr id="21" name="Left Arrow 20"/>
          <p:cNvSpPr/>
          <p:nvPr/>
        </p:nvSpPr>
        <p:spPr>
          <a:xfrm>
            <a:off x="1090190" y="2844324"/>
            <a:ext cx="1845736" cy="32038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lv-LV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papīrs</a:t>
            </a:r>
            <a:endPara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473212" y="3212686"/>
            <a:ext cx="1816113" cy="330198"/>
          </a:xfrm>
          <a:prstGeom prst="rightArrow">
            <a:avLst>
              <a:gd name="adj1" fmla="val 50000"/>
              <a:gd name="adj2" fmla="val 55191"/>
            </a:avLst>
          </a:prstGeom>
          <a:solidFill>
            <a:srgbClr val="0066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 </a:t>
            </a:r>
            <a:r>
              <a:rPr lang="lv-LV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papīrs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681" y="2846781"/>
            <a:ext cx="205168" cy="342923"/>
          </a:xfrm>
          <a:prstGeom prst="rect">
            <a:avLst/>
          </a:prstGeom>
        </p:spPr>
      </p:pic>
      <p:sp>
        <p:nvSpPr>
          <p:cNvPr id="24" name="Left Arrow 23"/>
          <p:cNvSpPr/>
          <p:nvPr/>
        </p:nvSpPr>
        <p:spPr>
          <a:xfrm>
            <a:off x="1099589" y="3594782"/>
            <a:ext cx="1836337" cy="32038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Papīrs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05" y="3018242"/>
            <a:ext cx="680643" cy="665846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3712713" y="4125021"/>
            <a:ext cx="2296266" cy="330198"/>
          </a:xfrm>
          <a:prstGeom prst="rightArrow">
            <a:avLst>
              <a:gd name="adj1" fmla="val 50000"/>
              <a:gd name="adj2" fmla="val 551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Papīrs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123118" y="4571223"/>
            <a:ext cx="2331083" cy="320388"/>
          </a:xfrm>
          <a:prstGeom prst="leftArrow">
            <a:avLst/>
          </a:prstGeom>
          <a:solidFill>
            <a:srgbClr val="0066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E-form</a:t>
            </a:r>
            <a:r>
              <a:rPr lang="lv-LV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E-</a:t>
            </a:r>
            <a:r>
              <a:rPr lang="lv-LV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paraksts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929" y="4562388"/>
            <a:ext cx="359627" cy="3505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477" y="2888782"/>
            <a:ext cx="229535" cy="2717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328" y="3202738"/>
            <a:ext cx="205168" cy="3429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124" y="3244738"/>
            <a:ext cx="229535" cy="2717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896" y="3598707"/>
            <a:ext cx="205168" cy="3429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8692" y="3640708"/>
            <a:ext cx="229535" cy="2717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760" y="4138995"/>
            <a:ext cx="205168" cy="3429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556" y="4180996"/>
            <a:ext cx="229535" cy="271749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>
            <a:off x="3712713" y="5024930"/>
            <a:ext cx="2296266" cy="330198"/>
          </a:xfrm>
          <a:prstGeom prst="rightArrow">
            <a:avLst>
              <a:gd name="adj1" fmla="val 50000"/>
              <a:gd name="adj2" fmla="val 5519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Papīrs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760" y="5038904"/>
            <a:ext cx="205168" cy="3429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4556" y="5080905"/>
            <a:ext cx="229535" cy="271749"/>
          </a:xfrm>
          <a:prstGeom prst="rect">
            <a:avLst/>
          </a:prstGeom>
        </p:spPr>
      </p:pic>
      <p:sp>
        <p:nvSpPr>
          <p:cNvPr id="40" name="Left Arrow 39"/>
          <p:cNvSpPr/>
          <p:nvPr/>
        </p:nvSpPr>
        <p:spPr>
          <a:xfrm>
            <a:off x="3157105" y="5520381"/>
            <a:ext cx="2297096" cy="320388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E-form</a:t>
            </a:r>
            <a:r>
              <a:rPr lang="lv-LV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E-</a:t>
            </a:r>
            <a:r>
              <a:rPr lang="lv-LV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paraksts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115" y="5521706"/>
            <a:ext cx="359627" cy="35054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5081" y="4270000"/>
            <a:ext cx="229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Inženierkomunikāciju </a:t>
            </a:r>
            <a:r>
              <a:rPr lang="lv-LV" sz="1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turētāji</a:t>
            </a:r>
            <a:endParaRPr lang="en-US" sz="16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4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E-saskaņošana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470669" y="6324600"/>
            <a:ext cx="368531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18</a:t>
            </a:fld>
            <a:endParaRPr lang="en-US" altLang="lv-LV" dirty="0"/>
          </a:p>
        </p:txBody>
      </p:sp>
      <p:sp>
        <p:nvSpPr>
          <p:cNvPr id="2" name="Rectangle 1"/>
          <p:cNvSpPr/>
          <p:nvPr/>
        </p:nvSpPr>
        <p:spPr>
          <a:xfrm>
            <a:off x="379614" y="1425479"/>
            <a:ext cx="60128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Būvprojekta pasūtītāja darba vietas pilnveide</a:t>
            </a:r>
            <a:b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Pilnvarošanas iespēja ar dažādām pieejas tiesībām;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augšupielāde BIS;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procesu un dokumentu pārskats (dokumentu 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līdzeklis.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Būvvalžu darba vietas pilnveide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procesu un dokumentu pārskats (dokumentu 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saskaņošana;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Darba uzdevumu deleģēšanas un pārraudzības pilnveide.</a:t>
            </a:r>
            <a:endParaRPr lang="lv-LV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и по запросу электронное согласование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10" y="1417642"/>
            <a:ext cx="3051977" cy="23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электронное согласование документ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4" y="4389347"/>
            <a:ext cx="2690754" cy="22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86050" y="4587420"/>
            <a:ext cx="567343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Inženiertīklu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turētāja darba vietas izveide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Pieprasījumu par tehniskajiem noteikumiem saņemšana;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Tehnisko noteikumu izdošana;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pieejamība;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Papildus informācijas pieprasīšana;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Darba uzdevumu pārskats (statuss,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saskaņošana;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00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троительный процесс наблю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40" y="3437284"/>
            <a:ext cx="2810138" cy="32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Būvniecības procesa uzraudzības pilnveide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62356" y="6324600"/>
            <a:ext cx="376844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19</a:t>
            </a:fld>
            <a:endParaRPr lang="en-US" altLang="lv-LV" dirty="0"/>
          </a:p>
        </p:txBody>
      </p:sp>
      <p:sp>
        <p:nvSpPr>
          <p:cNvPr id="2" name="Rectangle 1"/>
          <p:cNvSpPr/>
          <p:nvPr/>
        </p:nvSpPr>
        <p:spPr>
          <a:xfrm>
            <a:off x="332509" y="1594091"/>
            <a:ext cx="77225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Būvniecības procesa uzraudzības 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pilnveide</a:t>
            </a:r>
            <a:b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Būvniecības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dalībnieku darba vietas pilnveide/izveide;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procesu un dokumentu pārskats (dokumentu 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pieejamība;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izmaiņu pieprasījumi 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Saskarnes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ar VZD un ZG pilnveide (ne agrāk kā risinājums tiks iestrādāts partneru pusē);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Saskarnes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ar TAPIS pilnveide (ne agrāk kā risinājums tiks iestrādāts partneru pusē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09" y="3437284"/>
            <a:ext cx="538986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Uzraugošo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iestāžu darba vietas pilnveide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procesu un dokumentu pārskats (dokumentu 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Uzdevumu deleģēšana un informācijas apmaiņa;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Darba uzdevumu pārskats (statuss,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saskaņošana;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līdzeklis.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Apziņošanas sistēmas uzlabošana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417688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963" y="294882"/>
            <a:ext cx="6096000" cy="714270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BIS </a:t>
            </a:r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šodien</a:t>
            </a:r>
            <a:endParaRPr lang="lv-LV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056363"/>
              </p:ext>
            </p:extLst>
          </p:nvPr>
        </p:nvGraphicFramePr>
        <p:xfrm>
          <a:off x="714895" y="1396999"/>
          <a:ext cx="7819505" cy="507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6370869" y="1243214"/>
            <a:ext cx="2315931" cy="865444"/>
          </a:xfrm>
          <a:prstGeom prst="wedgeRoundRectCallout">
            <a:avLst>
              <a:gd name="adj1" fmla="val -94609"/>
              <a:gd name="adj2" fmla="val 2143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  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lietotāju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e-pakalpojumi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113175" y="5824451"/>
            <a:ext cx="2315931" cy="865444"/>
          </a:xfrm>
          <a:prstGeom prst="wedgeRoundRectCallout">
            <a:avLst>
              <a:gd name="adj1" fmla="val -42204"/>
              <a:gd name="adj2" fmla="val -8133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&gt;600 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lietotāju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&gt;23K </a:t>
            </a:r>
            <a:r>
              <a:rPr lang="lv-LV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būvn.lietu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30783" y="1720734"/>
            <a:ext cx="2315931" cy="865444"/>
          </a:xfrm>
          <a:prstGeom prst="wedgeRoundRectCallout">
            <a:avLst>
              <a:gd name="adj1" fmla="val 40351"/>
              <a:gd name="adj2" fmla="val 10019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lietotāju</a:t>
            </a:r>
            <a:endParaRPr lang="lv-LV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reģistri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13661" y="5687064"/>
            <a:ext cx="2852325" cy="865444"/>
          </a:xfrm>
          <a:prstGeom prst="wedgeRoundRectCallout">
            <a:avLst>
              <a:gd name="adj1" fmla="val 35563"/>
              <a:gd name="adj2" fmla="val -80379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&gt;100 </a:t>
            </a:r>
            <a:r>
              <a:rPr lang="lv-LV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lietotāju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lv-LV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 definētās atskaites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783" y="2739963"/>
            <a:ext cx="2212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Būvkomersantu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endParaRPr lang="lv-LV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Neatkarīgo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ekspertu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Būvinspektoru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Namu 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pārvaldnieku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400" dirty="0">
                <a:latin typeface="Arial" panose="020B0604020202020204" pitchFamily="34" charset="0"/>
                <a:cs typeface="Arial" panose="020B0604020202020204" pitchFamily="34" charset="0"/>
              </a:rPr>
              <a:t>Ēku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energosertifikātu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val="3460345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29" y="1417642"/>
            <a:ext cx="3202960" cy="28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Būvju ekspluatācijas uzraudzības ieviešana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12480" y="6324600"/>
            <a:ext cx="426720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20</a:t>
            </a:fld>
            <a:endParaRPr lang="en-US" altLang="lv-LV" dirty="0"/>
          </a:p>
        </p:txBody>
      </p:sp>
      <p:sp>
        <p:nvSpPr>
          <p:cNvPr id="2" name="Rectangle 1"/>
          <p:cNvSpPr/>
          <p:nvPr/>
        </p:nvSpPr>
        <p:spPr>
          <a:xfrm>
            <a:off x="160714" y="1803009"/>
            <a:ext cx="57976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Būvju ekspluatācijas uzraudzības ieviešana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dalībnieku darba vietas pilnveide;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procesu un dokumentu pārskats (dokumentu 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pieejamība;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izmaiņu pieprasījumi;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Картинки по запросу человечек с луп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4" y="3903405"/>
            <a:ext cx="3052564" cy="26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36533" y="4324052"/>
            <a:ext cx="560438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Uzraugošo </a:t>
            </a:r>
            <a:r>
              <a:rPr lang="lv-LV" sz="2000" b="1" dirty="0">
                <a:latin typeface="Arial" panose="020B0604020202020204" pitchFamily="34" charset="0"/>
                <a:cs typeface="Arial" panose="020B0604020202020204" pitchFamily="34" charset="0"/>
              </a:rPr>
              <a:t>iestāžu darba vietas pilnveide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procesu un dokumentu pārskats (dokumentu 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Uzdevumu deleģēšana un informācijas apmaiņa;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Darba uzdevumu pārskats (statuss, termiņi, apziņošanas serviss, atskaites);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Būvniecības dokumentācijas saskaņošana;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Ātrās komunikācijas līdzeklis.</a:t>
            </a:r>
            <a:endParaRPr lang="lv-LV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77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017" y="3313472"/>
            <a:ext cx="4837979" cy="340857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Ēku energoefektivitātes pārvaldības pilnveide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29105" y="6324600"/>
            <a:ext cx="410095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21</a:t>
            </a:fld>
            <a:endParaRPr lang="en-US" altLang="lv-LV" dirty="0"/>
          </a:p>
        </p:txBody>
      </p:sp>
      <p:sp>
        <p:nvSpPr>
          <p:cNvPr id="2" name="Rectangle 1"/>
          <p:cNvSpPr/>
          <p:nvPr/>
        </p:nvSpPr>
        <p:spPr>
          <a:xfrm>
            <a:off x="216130" y="1737344"/>
            <a:ext cx="84706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Uzņēmumu </a:t>
            </a:r>
            <a:r>
              <a:rPr lang="lv-LV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energoauditoru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 reģistra izveide</a:t>
            </a:r>
            <a:b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Energoauditoru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reģistrēšanas funkcionalitāte;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Reģistrā iekļauto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energoauditoru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lomu un tiesību konfigurēšana un administrēšana.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Uzņēmumu </a:t>
            </a:r>
            <a:r>
              <a:rPr lang="lv-LV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energoauditu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 pārskatu reģistra izveide</a:t>
            </a:r>
            <a:b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Funkcionalitāte uzņēmumu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energoauditu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rezultātu reģistrēšanai un apstrādei;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Energoauditu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reģistra publiskošana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Valsts attīstībai nepieciešamo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energoauditu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rezultātu analīzes atbalsts, t.sk. energoefektivitātes pasākumu rezultātu analīze, publiskojot rezultātus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130" y="4058875"/>
            <a:ext cx="528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Lielo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uzņēmumu un lielo elektroenerģijas patērētāju datu uzkrāšana un analīze</a:t>
            </a:r>
          </a:p>
        </p:txBody>
      </p:sp>
    </p:spTree>
    <p:extLst>
      <p:ext uri="{BB962C8B-B14F-4D97-AF65-F5344CB8AC3E}">
        <p14:creationId xmlns:p14="http://schemas.microsoft.com/office/powerpoint/2010/main" val="142481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41" y="3530854"/>
            <a:ext cx="5150259" cy="293928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v-LV" sz="2000" dirty="0" err="1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r>
              <a:rPr lang="lv-LV" sz="20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datu pārvaldības pilnveide.</a:t>
            </a:r>
            <a:br>
              <a:rPr lang="lv-LV" sz="20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0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Būvju un būvizstrādājumu galvenās raksturojošās informācijas uzturēšana.</a:t>
            </a:r>
            <a:endParaRPr lang="lv-LV" altLang="lv-LV" sz="20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437418" y="6324600"/>
            <a:ext cx="401782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22</a:t>
            </a:fld>
            <a:endParaRPr lang="en-US" altLang="lv-LV" dirty="0"/>
          </a:p>
        </p:txBody>
      </p:sp>
      <p:sp>
        <p:nvSpPr>
          <p:cNvPr id="2" name="Rectangle 1"/>
          <p:cNvSpPr/>
          <p:nvPr/>
        </p:nvSpPr>
        <p:spPr>
          <a:xfrm>
            <a:off x="310562" y="1736642"/>
            <a:ext cx="8244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darba vietas uzlabošana</a:t>
            </a:r>
            <a: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uzraudzības vides uzlabošana (t.sk. elektroniskas saziņas nodrošināšana, jaunas meklēšanas iespējas, automātisko atgādinājumu nosūtīšana);</a:t>
            </a:r>
            <a:b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maksājumu pārvaldība, t.sk. nodrošinot iespēju veikt </a:t>
            </a:r>
            <a:r>
              <a:rPr lang="lv-LV" sz="1200" dirty="0" err="1"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 sertificēšanas institūcijas pakalpojuma apmaksu BIS publiskajā portālā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Publiski pieejamas būvizstrādājumu atbilstības standartu informēšanas platformas </a:t>
            </a:r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izveide</a:t>
            </a:r>
            <a:endParaRPr lang="lv-LV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562" y="3416111"/>
            <a:ext cx="53970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lvl="1" fontAlgn="ctr"/>
            <a:endParaRPr lang="lv-LV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fontAlgn="ctr"/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Informēšanas platformā būs pieejama aktuāla informācija par visiem spēkā esošajiem būvizstrādājumu atbilstības standartiem, nodrošinot ērtu standartu </a:t>
            </a: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meklēšanu un filtrēšanu atbilstoši kritērijiem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24000" lvl="1" fontAlgn="ctr"/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lv-LV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Saskarnes</a:t>
            </a:r>
            <a: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  <a:t> izveide ar VIIS</a:t>
            </a:r>
            <a:br>
              <a:rPr lang="lv-LV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Informācijas par izglītību saņemšana no valsts reģistriem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9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2875" y="0"/>
            <a:ext cx="3778250" cy="416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1461"/>
            <a:ext cx="9144000" cy="236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5776" y="2265298"/>
            <a:ext cx="4545330" cy="400050"/>
          </a:xfrm>
          <a:custGeom>
            <a:avLst/>
            <a:gdLst/>
            <a:ahLst/>
            <a:cxnLst/>
            <a:rect l="l" t="t" r="r" b="b"/>
            <a:pathLst>
              <a:path w="4545330" h="400050">
                <a:moveTo>
                  <a:pt x="0" y="400050"/>
                </a:moveTo>
                <a:lnTo>
                  <a:pt x="4544949" y="400050"/>
                </a:lnTo>
                <a:lnTo>
                  <a:pt x="4544949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604897" y="2339610"/>
            <a:ext cx="390652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dirty="0">
                <a:latin typeface="Arial"/>
                <a:cs typeface="Arial"/>
              </a:rPr>
              <a:t>Bū</a:t>
            </a:r>
            <a:r>
              <a:rPr sz="2000" b="0" spc="-10" dirty="0">
                <a:latin typeface="Arial"/>
                <a:cs typeface="Arial"/>
              </a:rPr>
              <a:t>v</a:t>
            </a:r>
            <a:r>
              <a:rPr sz="2000" b="0" dirty="0">
                <a:latin typeface="Arial"/>
                <a:cs typeface="Arial"/>
              </a:rPr>
              <a:t>nie</a:t>
            </a:r>
            <a:r>
              <a:rPr sz="2000" b="0" spc="5" dirty="0">
                <a:latin typeface="Arial"/>
                <a:cs typeface="Arial"/>
              </a:rPr>
              <a:t>c</a:t>
            </a:r>
            <a:r>
              <a:rPr sz="2000" b="0" spc="-20" dirty="0">
                <a:latin typeface="Arial"/>
                <a:cs typeface="Arial"/>
              </a:rPr>
              <a:t>ī</a:t>
            </a:r>
            <a:r>
              <a:rPr sz="2000" b="0" dirty="0">
                <a:latin typeface="Arial"/>
                <a:cs typeface="Arial"/>
              </a:rPr>
              <a:t>bas</a:t>
            </a:r>
            <a:r>
              <a:rPr sz="2000" b="0" spc="-10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valsts</a:t>
            </a:r>
            <a:r>
              <a:rPr sz="2000" b="0" spc="-1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k</a:t>
            </a:r>
            <a:r>
              <a:rPr sz="2000" b="0" spc="5" dirty="0">
                <a:latin typeface="Arial"/>
                <a:cs typeface="Arial"/>
              </a:rPr>
              <a:t>o</a:t>
            </a:r>
            <a:r>
              <a:rPr sz="2000" b="0" dirty="0">
                <a:latin typeface="Arial"/>
                <a:cs typeface="Arial"/>
              </a:rPr>
              <a:t>ntroles</a:t>
            </a:r>
            <a:r>
              <a:rPr sz="2000" b="0" spc="-35" dirty="0">
                <a:latin typeface="Arial"/>
                <a:cs typeface="Arial"/>
              </a:rPr>
              <a:t> </a:t>
            </a:r>
            <a:r>
              <a:rPr sz="2000" b="0" dirty="0">
                <a:latin typeface="Arial"/>
                <a:cs typeface="Arial"/>
              </a:rPr>
              <a:t>bir</a:t>
            </a:r>
            <a:r>
              <a:rPr sz="2000" b="0" spc="5" dirty="0">
                <a:latin typeface="Arial"/>
                <a:cs typeface="Arial"/>
              </a:rPr>
              <a:t>o</a:t>
            </a:r>
            <a:r>
              <a:rPr sz="2000" b="0" dirty="0">
                <a:latin typeface="Arial"/>
                <a:cs typeface="Arial"/>
              </a:rPr>
              <a:t>js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4448" y="3462391"/>
            <a:ext cx="392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lv-LV" sz="2800" b="1" spc="-65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Jautājumi?</a:t>
            </a:r>
            <a:endParaRPr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2608942" y="4019636"/>
            <a:ext cx="1808467" cy="240992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BIS reģistru modulis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617963" y="4609275"/>
            <a:ext cx="1808467" cy="6482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400" b="1" dirty="0" smtClean="0">
                <a:latin typeface="Arial" charset="0"/>
              </a:rPr>
              <a:t>Speciālistu sertifikātu reģistrs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14868" y="2312099"/>
            <a:ext cx="3779631" cy="10795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dirty="0" smtClean="0">
                <a:latin typeface="Arial" charset="0"/>
              </a:rPr>
              <a:t>BIS publiskais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dirty="0" smtClean="0">
                <a:latin typeface="Arial" charset="0"/>
              </a:rPr>
              <a:t>portāls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1591734" y="4432300"/>
            <a:ext cx="957066" cy="5207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3350" y="4432300"/>
            <a:ext cx="1458383" cy="723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Sertifikācijas</a:t>
            </a:r>
            <a:endParaRPr kumimoji="0" lang="lv-LV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baseline="0" dirty="0" smtClean="0">
                <a:latin typeface="Arial" charset="0"/>
              </a:rPr>
              <a:t>iestādes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3441925" y="3391599"/>
            <a:ext cx="393700" cy="520001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53675" y="4145212"/>
            <a:ext cx="1392925" cy="224366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Būvniecības atbalsta modulis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660900" y="5858933"/>
            <a:ext cx="1323612" cy="26246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158788" y="2519892"/>
            <a:ext cx="1451387" cy="660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BIS publiskie</a:t>
            </a:r>
            <a:r>
              <a:rPr kumimoji="0" lang="lv-LV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pakalpojumi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5984512" y="3200400"/>
            <a:ext cx="357188" cy="711200"/>
          </a:xfrm>
          <a:prstGeom prst="upDownArrow">
            <a:avLst/>
          </a:prstGeom>
          <a:solidFill>
            <a:srgbClr val="E628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860408" y="4882381"/>
            <a:ext cx="1193800" cy="812800"/>
          </a:xfrm>
          <a:prstGeom prst="rect">
            <a:avLst/>
          </a:prstGeom>
          <a:solidFill>
            <a:srgbClr val="E628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Būvvaldes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33350" y="5600700"/>
            <a:ext cx="1305983" cy="933450"/>
          </a:xfrm>
          <a:prstGeom prst="rect">
            <a:avLst/>
          </a:prstGeom>
          <a:solidFill>
            <a:srgbClr val="E628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Reģistru iestāde</a:t>
            </a:r>
            <a:r>
              <a:rPr kumimoji="0" lang="lv-LV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(BVKB)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1503391" y="5600700"/>
            <a:ext cx="1052719" cy="520700"/>
          </a:xfrm>
          <a:prstGeom prst="leftRightArrow">
            <a:avLst/>
          </a:prstGeom>
          <a:solidFill>
            <a:srgbClr val="E628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7446600" y="5158317"/>
            <a:ext cx="381000" cy="262254"/>
          </a:xfrm>
          <a:prstGeom prst="leftRightArrow">
            <a:avLst/>
          </a:prstGeom>
          <a:solidFill>
            <a:srgbClr val="E6285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720418" y="1406317"/>
            <a:ext cx="2148887" cy="5425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Būvniecībā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600" dirty="0" smtClean="0">
                <a:latin typeface="Arial" charset="0"/>
              </a:rPr>
              <a:t>iesaistītie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>
            <a:off x="4660900" y="1970114"/>
            <a:ext cx="267925" cy="34197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Up Arrow 23"/>
          <p:cNvSpPr/>
          <p:nvPr/>
        </p:nvSpPr>
        <p:spPr bwMode="auto">
          <a:xfrm rot="10800000">
            <a:off x="3316325" y="5311521"/>
            <a:ext cx="393700" cy="44105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486832" y="1646450"/>
            <a:ext cx="2250561" cy="1588600"/>
          </a:xfrm>
          <a:prstGeom prst="roundRect">
            <a:avLst/>
          </a:prstGeom>
          <a:solidFill>
            <a:schemeClr val="bg1">
              <a:lumMod val="65000"/>
              <a:alpha val="5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Saskarnes</a:t>
            </a: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ar Valsts nozīmes reģistriem</a:t>
            </a:r>
            <a:r>
              <a:rPr kumimoji="0" lang="lv-LV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(IeR, UR, VZD kadastrs, LĢIA kartes, Adrešu reģistrs, VVDZ, TAPIS)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7324725" y="1646450"/>
            <a:ext cx="1746250" cy="1588600"/>
          </a:xfrm>
          <a:prstGeom prst="roundRect">
            <a:avLst/>
          </a:prstGeom>
          <a:solidFill>
            <a:schemeClr val="bg1">
              <a:lumMod val="65000"/>
              <a:alpha val="5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Valsts nozīmes atbalsta</a:t>
            </a:r>
            <a:r>
              <a:rPr kumimoji="0" lang="lv-LV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sistēmas (e-parakstītajs, maksājumu modulis, vienotā autorizācija - VRAA)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4545412" y="4157153"/>
            <a:ext cx="1475455" cy="7252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lv-LV" sz="1400" b="1" dirty="0">
                <a:latin typeface="Arial" panose="020B0604020202020204" pitchFamily="34" charset="0"/>
                <a:cs typeface="Arial" panose="020B0604020202020204" pitchFamily="34" charset="0"/>
              </a:rPr>
              <a:t>Dinamisko atskaišu modulis</a:t>
            </a:r>
            <a:endParaRPr lang="lv-LV" sz="1400" b="1" dirty="0"/>
          </a:p>
        </p:txBody>
      </p:sp>
      <p:sp>
        <p:nvSpPr>
          <p:cNvPr id="28" name="Right Arrow 27"/>
          <p:cNvSpPr/>
          <p:nvPr/>
        </p:nvSpPr>
        <p:spPr bwMode="auto">
          <a:xfrm>
            <a:off x="4660900" y="4953000"/>
            <a:ext cx="1323612" cy="20531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548799" y="3911600"/>
            <a:ext cx="5137876" cy="2626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Bent-Up Arrow 29"/>
          <p:cNvSpPr/>
          <p:nvPr/>
        </p:nvSpPr>
        <p:spPr bwMode="auto">
          <a:xfrm rot="5400000">
            <a:off x="1035441" y="3080143"/>
            <a:ext cx="1197249" cy="1507067"/>
          </a:xfrm>
          <a:prstGeom prst="bentUpArrow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Left Arrow 30"/>
          <p:cNvSpPr/>
          <p:nvPr/>
        </p:nvSpPr>
        <p:spPr bwMode="auto">
          <a:xfrm>
            <a:off x="6610175" y="2523067"/>
            <a:ext cx="714550" cy="287866"/>
          </a:xfrm>
          <a:prstGeom prst="leftArrow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Bent-Up Arrow 31"/>
          <p:cNvSpPr/>
          <p:nvPr/>
        </p:nvSpPr>
        <p:spPr bwMode="auto">
          <a:xfrm rot="16200000" flipH="1">
            <a:off x="7604655" y="3397250"/>
            <a:ext cx="1192742" cy="1028701"/>
          </a:xfrm>
          <a:prstGeom prst="bentUpArrow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2208963" y="294882"/>
            <a:ext cx="6096000" cy="714270"/>
          </a:xfrm>
        </p:spPr>
        <p:txBody>
          <a:bodyPr>
            <a:normAutofit/>
          </a:bodyPr>
          <a:lstStyle/>
          <a:p>
            <a:pPr algn="ctr"/>
            <a:r>
              <a:rPr lang="lv-LV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BIS </a:t>
            </a:r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arhitektūra</a:t>
            </a:r>
            <a:endParaRPr lang="lv-LV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612105" y="5776613"/>
            <a:ext cx="1808467" cy="5174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lv-LV" sz="1400" b="1" dirty="0" smtClean="0">
                <a:latin typeface="Arial" charset="0"/>
              </a:rPr>
              <a:t>Būvkomersantu reģistrs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87130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42" y="1862051"/>
            <a:ext cx="3485254" cy="36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963" y="380268"/>
            <a:ext cx="6096000" cy="714270"/>
          </a:xfrm>
        </p:spPr>
        <p:txBody>
          <a:bodyPr>
            <a:normAutofit/>
          </a:bodyPr>
          <a:lstStyle/>
          <a:p>
            <a:pPr algn="ctr"/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Aktivitātes</a:t>
            </a:r>
            <a:endParaRPr lang="lv-LV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97" y="1571795"/>
            <a:ext cx="6519616" cy="5144885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pārņemšana</a:t>
            </a:r>
            <a:endParaRPr lang="lv-LV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Atbalsta funkciju nodrošināšana ar BVKB resursiem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Sadarbības līguma noslēgšana ar EM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uzturēšana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Līgumu pārslēgšana ar pašvaldībām un sadarbības partneriem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BIS apmācību un uzturēšanas </a:t>
            </a:r>
            <a:r>
              <a:rPr lang="lv-LV" sz="1800" dirty="0">
                <a:latin typeface="Arial" panose="020B0604020202020204" pitchFamily="34" charset="0"/>
                <a:cs typeface="Arial" panose="020B0604020202020204" pitchFamily="34" charset="0"/>
              </a:rPr>
              <a:t>plāna izstrāde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Uzturēšanas līguma noslēgšana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Nelielas funkcionalitātes izmaiņas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Apmācību un informatīvo materiālu nodrošināšana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lv-LV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lv-LV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attīstība (ERAF)</a:t>
            </a:r>
            <a:endParaRPr lang="lv-LV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Detalizētā projekta apraksta (DPA) izstrāde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DPA saskaņošana ar sadarbības partneriem, LPS, LLPA un VARAM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Pieteikuma sagatavošana un iesniegšana CFLA</a:t>
            </a: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Iepirkuma dokumentācijas sagatavošana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Līguma noslēgšana par ERAF projekta īstenošanu: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E-saskaņošanas funkcionalitātes izstrāde</a:t>
            </a: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>
                <a:latin typeface="Arial" panose="020B0604020202020204" pitchFamily="34" charset="0"/>
                <a:cs typeface="Arial" panose="020B0604020202020204" pitchFamily="34" charset="0"/>
              </a:rPr>
              <a:t>Lietotāja interfeisa uzlabošana </a:t>
            </a:r>
            <a:endParaRPr lang="lv-LV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Vairāku procesu pilnveide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Saskarņu</a:t>
            </a: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attīstīšana ar citām VIS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Analītiskās funkcijas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Apziņošanas funkcionalitātes pilnveide</a:t>
            </a:r>
          </a:p>
          <a:p>
            <a:pPr marL="1104900" lvl="1" indent="-342900" algn="just">
              <a:buFont typeface="Arial" panose="020B0604020202020204" pitchFamily="34" charset="0"/>
              <a:buChar char="•"/>
            </a:pPr>
            <a:r>
              <a:rPr lang="lv-LV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Jaunu moduļu izstrāde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8093825" y="6324600"/>
            <a:ext cx="304800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  <p:pic>
        <p:nvPicPr>
          <p:cNvPr id="1026" name="Picture 2" descr="Картинки по запросу not 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8" y="2458637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и по запросу not 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7" y="1571795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not 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7" y="3957633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6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963" y="380268"/>
            <a:ext cx="6096000" cy="71427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Aktivitātes uzturēšanas atbalsta ietvaros</a:t>
            </a:r>
            <a:endParaRPr lang="lv-LV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/>
              <a:pPr>
                <a:defRPr/>
              </a:pPr>
              <a:t>5</a:t>
            </a:fld>
            <a:endParaRPr lang="en-US" altLang="lv-LV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531748"/>
              </p:ext>
            </p:extLst>
          </p:nvPr>
        </p:nvGraphicFramePr>
        <p:xfrm>
          <a:off x="433244" y="1392293"/>
          <a:ext cx="7963503" cy="508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8768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2" y="1663084"/>
            <a:ext cx="5636029" cy="595561"/>
          </a:xfrm>
        </p:spPr>
        <p:txBody>
          <a:bodyPr/>
          <a:lstStyle/>
          <a:p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Darba kārtība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attīstība (ERAF)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248992" y="2946927"/>
          <a:ext cx="8590208" cy="22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rved Up Arrow 9"/>
          <p:cNvSpPr/>
          <p:nvPr/>
        </p:nvSpPr>
        <p:spPr>
          <a:xfrm rot="10800000">
            <a:off x="2937460" y="2113310"/>
            <a:ext cx="4971142" cy="81175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4493731" y="1635833"/>
            <a:ext cx="334851" cy="7519272"/>
          </a:xfrm>
          <a:prstGeom prst="rightBrace">
            <a:avLst/>
          </a:prstGeom>
          <a:ln w="5080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TextBox 15"/>
          <p:cNvSpPr txBox="1"/>
          <p:nvPr/>
        </p:nvSpPr>
        <p:spPr>
          <a:xfrm>
            <a:off x="2835755" y="59515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Izstrādātājs</a:t>
            </a:r>
            <a:endParaRPr lang="lv-LV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ft-Right-Up Arrow 1"/>
          <p:cNvSpPr/>
          <p:nvPr/>
        </p:nvSpPr>
        <p:spPr>
          <a:xfrm>
            <a:off x="4420361" y="5436524"/>
            <a:ext cx="2329574" cy="944417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/>
          <p:cNvSpPr txBox="1"/>
          <p:nvPr/>
        </p:nvSpPr>
        <p:spPr>
          <a:xfrm>
            <a:off x="6858242" y="582226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Testētāji </a:t>
            </a:r>
          </a:p>
          <a:p>
            <a:pPr algn="ctr"/>
            <a:r>
              <a:rPr lang="lv-LV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(2-3 pašvaldības)</a:t>
            </a:r>
            <a:endParaRPr lang="lv-LV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369" y="2694836"/>
            <a:ext cx="4275760" cy="4013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663084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Nepieciešamas darba grupas 1.posmā (E-saskaņošana)</a:t>
            </a: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grupas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30184" y="2258645"/>
            <a:ext cx="4682590" cy="398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Pilnvarošanas process BIS-ā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Standarti elektronisko būvprojektu iesniegšanai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Tehniskā funkcionalitāte būvprojektu lejupielādei BIS-ā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Inženierkomunikāciju turētāju darba vieta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Elektronisko būvprojektu saskaņošanas process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lv-LV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DVS-BIS </a:t>
            </a:r>
            <a:r>
              <a:rPr lang="lv-LV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saskarnes</a:t>
            </a:r>
            <a:r>
              <a:rPr lang="lv-LV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pilnveide</a:t>
            </a:r>
          </a:p>
          <a:p>
            <a:endParaRPr lang="lv-LV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663084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Pilnvarošanas process BIS-ā</a:t>
            </a:r>
            <a:endParaRPr lang="lv-LV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(I)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16475"/>
              </p:ext>
            </p:extLst>
          </p:nvPr>
        </p:nvGraphicFramePr>
        <p:xfrm>
          <a:off x="315884" y="2502131"/>
          <a:ext cx="8229600" cy="3314047"/>
        </p:xfrm>
        <a:graphic>
          <a:graphicData uri="http://schemas.openxmlformats.org/drawingml/2006/table">
            <a:tbl>
              <a:tblPr bandCol="1">
                <a:tableStyleId>{125E5076-3810-47DD-B79F-674D7AD40C01}</a:tableStyleId>
              </a:tblPr>
              <a:tblGrid>
                <a:gridCol w="349134"/>
                <a:gridCol w="2739237"/>
                <a:gridCol w="5141229"/>
              </a:tblGrid>
              <a:tr h="279316"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Iestāde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Vārds, </a:t>
                      </a:r>
                      <a:r>
                        <a:rPr lang="lv-LV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uzvārds, amats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1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BVKB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Iļja Zapoļskihs, BISN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vadītājs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81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Rasa Atauga, BISN vecākais analītiķis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81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Inženierkomunikāciju turētāju sadarbības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padome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Gatis </a:t>
                      </a:r>
                      <a:r>
                        <a:rPr lang="lv-LV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Jukāms</a:t>
                      </a:r>
                      <a:endParaRPr lang="lv-LV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l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Sadales tīkls, Kapitālieguldījumu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direktors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81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Valsts zemes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dienests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Ints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Pīrāgs</a:t>
                      </a:r>
                    </a:p>
                    <a:p>
                      <a:pPr lvl="1" algn="l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Kadastra </a:t>
                      </a: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departamenta Būvju kadastrālās uzmērīšanas daļas vadošais metodikas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eksperts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581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Ekonomikas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ministrija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Inese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Rostoka</a:t>
                      </a:r>
                    </a:p>
                    <a:p>
                      <a:pPr lvl="1" algn="l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Būvniecības </a:t>
                      </a: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politikas departamenta vecākā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eksperte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81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LIKTA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Mārtiņš </a:t>
                      </a:r>
                      <a:r>
                        <a:rPr lang="lv-LV" sz="14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Gataviņš</a:t>
                      </a:r>
                      <a:endParaRPr lang="lv-LV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l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Valdes loceklis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62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 “Latvijas Valsts ceļi”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Līga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Saleniece</a:t>
                      </a:r>
                    </a:p>
                    <a:p>
                      <a:pPr lvl="1" algn="l" fontAlgn="t"/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Ceļu </a:t>
                      </a:r>
                      <a:r>
                        <a:rPr lang="lv-LV" sz="1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pārvaldīšanas un uzturēšanas pārvaldes direktora </a:t>
                      </a:r>
                      <a:r>
                        <a:rPr lang="lv-LV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vietniece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9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1473527"/>
            <a:ext cx="7680960" cy="595561"/>
          </a:xfrm>
        </p:spPr>
        <p:txBody>
          <a:bodyPr>
            <a:normAutofit/>
          </a:bodyPr>
          <a:lstStyle/>
          <a:p>
            <a:r>
              <a:rPr lang="lv-LV" b="1" u="sng" dirty="0">
                <a:latin typeface="Arial" panose="020B0604020202020204" pitchFamily="34" charset="0"/>
                <a:cs typeface="Arial" panose="020B0604020202020204" pitchFamily="34" charset="0"/>
              </a:rPr>
              <a:t>Standarti elektronisko būvprojektu </a:t>
            </a:r>
            <a:r>
              <a:rPr lang="lv-LV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iesniegšanai</a:t>
            </a:r>
            <a:endParaRPr lang="lv-LV" sz="1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20793" y="6324600"/>
            <a:ext cx="418407" cy="304800"/>
          </a:xfrm>
        </p:spPr>
        <p:txBody>
          <a:bodyPr/>
          <a:lstStyle/>
          <a:p>
            <a:pPr>
              <a:defRPr/>
            </a:pPr>
            <a:fld id="{2E6D6C19-4EBD-463F-B2DB-F8EE9F5F0733}" type="slidenum">
              <a:rPr lang="en-US" altLang="lv-LV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US" altLang="lv-LV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743200" y="259075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  <a:ea typeface="MS PGothic" panose="020B0600070205080204" pitchFamily="34" charset="-128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Darba </a:t>
            </a:r>
            <a:r>
              <a:rPr lang="lv-LV" sz="2800" dirty="0" smtClean="0">
                <a:solidFill>
                  <a:srgbClr val="389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grupas (III)</a:t>
            </a:r>
            <a:endParaRPr lang="lv-LV" altLang="lv-LV" sz="2800" dirty="0" smtClean="0">
              <a:solidFill>
                <a:srgbClr val="3892A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28035"/>
              </p:ext>
            </p:extLst>
          </p:nvPr>
        </p:nvGraphicFramePr>
        <p:xfrm>
          <a:off x="315884" y="1954876"/>
          <a:ext cx="8229600" cy="4479175"/>
        </p:xfrm>
        <a:graphic>
          <a:graphicData uri="http://schemas.openxmlformats.org/drawingml/2006/table">
            <a:tbl>
              <a:tblPr bandCol="1">
                <a:tableStyleId>{125E5076-3810-47DD-B79F-674D7AD40C01}</a:tableStyleId>
              </a:tblPr>
              <a:tblGrid>
                <a:gridCol w="349134"/>
                <a:gridCol w="2739237"/>
                <a:gridCol w="5141229"/>
              </a:tblGrid>
              <a:tr h="333883"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Iestāde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Vārds, uzvārds, amats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13" marR="6813" marT="6813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Inženierkomunikāciju turētāju sadarbības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padome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Uldis </a:t>
                      </a:r>
                      <a:r>
                        <a:rPr lang="lv-LV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Kocers</a:t>
                      </a:r>
                      <a:endParaRPr lang="lv-LV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lvl="1" algn="l" fontAlgn="t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"Latvijas Gāze" Perspektīvās attīstības daļas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318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Una Krutova, SIA "Mērniecības Datu Centrs"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izpilddirektore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229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Jeļena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Krēsle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 "RĪGAS SILTUMS" Tehniskās daļas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Pieslēgumu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 projektēšanas grupas vadītāja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vietniece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226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Nepārstāvu nevienu no augstāk minētajām Padomes dalīborganizācijām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Taurenis</a:t>
                      </a:r>
                    </a:p>
                    <a:p>
                      <a:pPr lvl="1" algn="l" fontAlgn="t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 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Ceļuprojekts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Tiltu un Ēku nodaļas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vadītājs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94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Liepiņš, AS "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Ceļuprojekts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valdes priekšsēdētājs,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Transportbūvju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inženieru asociācijas valdes loceklis, t.29496288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Andris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Zābelis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SIA Lattelecom PPUD RN Tīkla uzraudzības sektora vadītājs, 20395522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1597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 “Valsts Nekustamie Īpašumi”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Ilmārs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Leikums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VAS "Valsts Nekustamie Īpašumi"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Attīsības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pārvaldes direktora vietnieks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Inga Priedīte-Grūbe VAS "Valsts nekustamie īpašumi" Attīstības pārvaldes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Būvprocesa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vadības daļas vadītāja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Valsts zemes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dienests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Ints Pīrāgs, Kadastra departamenta Būvju kadastrālās uzmērīšanas daļas vadošais metodikas eksperts, 67038670.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76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Ekonomikas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ministrija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Inese Rostoka, Būvniecības politikas departamenta vecākā </a:t>
                      </a:r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eksperte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768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LIKTA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t"/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Mārtiņš </a:t>
                      </a:r>
                      <a:r>
                        <a:rPr lang="lv-LV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Gataviņš</a:t>
                      </a:r>
                      <a:r>
                        <a:rPr lang="lv-L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valdes loceklis 29213133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10363</TotalTime>
  <Words>1674</Words>
  <Application>Microsoft Office PowerPoint</Application>
  <PresentationFormat>On-screen Show (4:3)</PresentationFormat>
  <Paragraphs>639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MS PGothic</vt:lpstr>
      <vt:lpstr>Arial</vt:lpstr>
      <vt:lpstr>Calibri</vt:lpstr>
      <vt:lpstr>Times New Roman</vt:lpstr>
      <vt:lpstr>Verdana</vt:lpstr>
      <vt:lpstr>Wingdings</vt:lpstr>
      <vt:lpstr>89_Prezentacija_templateLV</vt:lpstr>
      <vt:lpstr>Būvniecības informācijas sistēma (BIS)  </vt:lpstr>
      <vt:lpstr>BIS šodien</vt:lpstr>
      <vt:lpstr>BIS arhitektūra</vt:lpstr>
      <vt:lpstr>Aktivitātes</vt:lpstr>
      <vt:lpstr>Aktivitātes uzturēšanas atbalsta ietvaros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Projekta īstenošanas laika grafiks</vt:lpstr>
      <vt:lpstr>BIS attīstības laika grafiks</vt:lpstr>
      <vt:lpstr>PowerPoint Presentation</vt:lpstr>
      <vt:lpstr>E-saskaņošana</vt:lpstr>
      <vt:lpstr>Būvniecības procesa uzraudzības pilnveide</vt:lpstr>
      <vt:lpstr>Būvju ekspluatācijas uzraudzības ieviešana</vt:lpstr>
      <vt:lpstr>Ēku energoefektivitātes pārvaldības pilnveide</vt:lpstr>
      <vt:lpstr>Būvspeciālistu datu pārvaldības pilnveide. Būvju un būvizstrādājumu galvenās raksturojošās informācijas uzturēšana.</vt:lpstr>
      <vt:lpstr>Būvniecības valsts kontroles birojs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Peteris Drukis</dc:creator>
  <cp:lastModifiedBy>Iļja Zapoļskihs</cp:lastModifiedBy>
  <cp:revision>1175</cp:revision>
  <cp:lastPrinted>2017-03-31T07:23:41Z</cp:lastPrinted>
  <dcterms:created xsi:type="dcterms:W3CDTF">2014-11-20T14:46:47Z</dcterms:created>
  <dcterms:modified xsi:type="dcterms:W3CDTF">2017-04-11T13:24:15Z</dcterms:modified>
</cp:coreProperties>
</file>