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8"/>
  </p:notesMasterIdLst>
  <p:handoutMasterIdLst>
    <p:handoutMasterId r:id="rId29"/>
  </p:handoutMasterIdLst>
  <p:sldIdLst>
    <p:sldId id="266" r:id="rId5"/>
    <p:sldId id="290" r:id="rId6"/>
    <p:sldId id="319" r:id="rId7"/>
    <p:sldId id="287" r:id="rId8"/>
    <p:sldId id="347" r:id="rId9"/>
    <p:sldId id="348" r:id="rId10"/>
    <p:sldId id="350" r:id="rId11"/>
    <p:sldId id="349" r:id="rId12"/>
    <p:sldId id="351" r:id="rId13"/>
    <p:sldId id="318" r:id="rId14"/>
    <p:sldId id="361" r:id="rId15"/>
    <p:sldId id="360" r:id="rId16"/>
    <p:sldId id="326" r:id="rId17"/>
    <p:sldId id="352" r:id="rId18"/>
    <p:sldId id="355" r:id="rId19"/>
    <p:sldId id="346" r:id="rId20"/>
    <p:sldId id="316" r:id="rId21"/>
    <p:sldId id="356" r:id="rId22"/>
    <p:sldId id="358" r:id="rId23"/>
    <p:sldId id="357" r:id="rId24"/>
    <p:sldId id="359" r:id="rId25"/>
    <p:sldId id="362" r:id="rId26"/>
    <p:sldId id="345" r:id="rId2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A"/>
    <a:srgbClr val="838386"/>
    <a:srgbClr val="B2E7EA"/>
    <a:srgbClr val="B72973"/>
    <a:srgbClr val="B29B07"/>
    <a:srgbClr val="969699"/>
    <a:srgbClr val="B9B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0A432-2043-4193-9A7E-13A9C7061B40}" v="4" dt="2019-03-27T09:59:25.754"/>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114"/>
      </p:cViewPr>
      <p:guideLst>
        <p:guide orient="horz" pos="21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gars Paegle" userId="7992a68a-80f5-47cc-a65e-9da4779f1d9d" providerId="ADAL" clId="{9979680C-64E1-4878-93C0-34111A2508D4}"/>
    <pc:docChg chg="undo addSld modSld">
      <pc:chgData name="Aigars Paegle" userId="7992a68a-80f5-47cc-a65e-9da4779f1d9d" providerId="ADAL" clId="{9979680C-64E1-4878-93C0-34111A2508D4}" dt="2019-02-05T08:06:04.531" v="576" actId="20577"/>
      <pc:docMkLst>
        <pc:docMk/>
      </pc:docMkLst>
      <pc:sldChg chg="modSp">
        <pc:chgData name="Aigars Paegle" userId="7992a68a-80f5-47cc-a65e-9da4779f1d9d" providerId="ADAL" clId="{9979680C-64E1-4878-93C0-34111A2508D4}" dt="2019-02-05T08:05:13.506" v="572" actId="113"/>
        <pc:sldMkLst>
          <pc:docMk/>
          <pc:sldMk cId="4050198797" sldId="351"/>
        </pc:sldMkLst>
        <pc:graphicFrameChg chg="modGraphic">
          <ac:chgData name="Aigars Paegle" userId="7992a68a-80f5-47cc-a65e-9da4779f1d9d" providerId="ADAL" clId="{9979680C-64E1-4878-93C0-34111A2508D4}" dt="2019-02-05T08:05:13.506" v="572" actId="113"/>
          <ac:graphicFrameMkLst>
            <pc:docMk/>
            <pc:sldMk cId="4050198797" sldId="351"/>
            <ac:graphicFrameMk id="6" creationId="{90CCBFB8-7060-4412-B506-07E5EADA8062}"/>
          </ac:graphicFrameMkLst>
        </pc:graphicFrameChg>
      </pc:sldChg>
      <pc:sldChg chg="modSp">
        <pc:chgData name="Aigars Paegle" userId="7992a68a-80f5-47cc-a65e-9da4779f1d9d" providerId="ADAL" clId="{9979680C-64E1-4878-93C0-34111A2508D4}" dt="2019-02-05T07:44:38.671" v="14" actId="6549"/>
        <pc:sldMkLst>
          <pc:docMk/>
          <pc:sldMk cId="2598784880" sldId="357"/>
        </pc:sldMkLst>
        <pc:graphicFrameChg chg="mod modGraphic">
          <ac:chgData name="Aigars Paegle" userId="7992a68a-80f5-47cc-a65e-9da4779f1d9d" providerId="ADAL" clId="{9979680C-64E1-4878-93C0-34111A2508D4}" dt="2019-02-05T07:44:38.671" v="14" actId="6549"/>
          <ac:graphicFrameMkLst>
            <pc:docMk/>
            <pc:sldMk cId="2598784880" sldId="357"/>
            <ac:graphicFrameMk id="4" creationId="{49AF55A6-16B4-4DE1-B166-9E074F6F42BF}"/>
          </ac:graphicFrameMkLst>
        </pc:graphicFrameChg>
      </pc:sldChg>
      <pc:sldChg chg="modSp add">
        <pc:chgData name="Aigars Paegle" userId="7992a68a-80f5-47cc-a65e-9da4779f1d9d" providerId="ADAL" clId="{9979680C-64E1-4878-93C0-34111A2508D4}" dt="2019-02-05T08:06:04.531" v="576" actId="20577"/>
        <pc:sldMkLst>
          <pc:docMk/>
          <pc:sldMk cId="126056566" sldId="359"/>
        </pc:sldMkLst>
        <pc:graphicFrameChg chg="mod modGraphic">
          <ac:chgData name="Aigars Paegle" userId="7992a68a-80f5-47cc-a65e-9da4779f1d9d" providerId="ADAL" clId="{9979680C-64E1-4878-93C0-34111A2508D4}" dt="2019-02-05T08:06:04.531" v="576" actId="20577"/>
          <ac:graphicFrameMkLst>
            <pc:docMk/>
            <pc:sldMk cId="126056566" sldId="359"/>
            <ac:graphicFrameMk id="4" creationId="{49AF55A6-16B4-4DE1-B166-9E074F6F42BF}"/>
          </ac:graphicFrameMkLst>
        </pc:graphicFrameChg>
      </pc:sldChg>
    </pc:docChg>
  </pc:docChgLst>
  <pc:docChgLst>
    <pc:chgData name="Aigars Paegle" userId="7992a68a-80f5-47cc-a65e-9da4779f1d9d" providerId="ADAL" clId="{66178D88-7B03-431B-8B65-F31A25E20DFE}"/>
    <pc:docChg chg="modSld">
      <pc:chgData name="Aigars Paegle" userId="7992a68a-80f5-47cc-a65e-9da4779f1d9d" providerId="ADAL" clId="{66178D88-7B03-431B-8B65-F31A25E20DFE}" dt="2019-03-26T07:32:52.471" v="4"/>
      <pc:docMkLst>
        <pc:docMk/>
      </pc:docMkLst>
      <pc:sldChg chg="modSp">
        <pc:chgData name="Aigars Paegle" userId="7992a68a-80f5-47cc-a65e-9da4779f1d9d" providerId="ADAL" clId="{66178D88-7B03-431B-8B65-F31A25E20DFE}" dt="2019-03-26T07:32:52.471" v="4"/>
        <pc:sldMkLst>
          <pc:docMk/>
          <pc:sldMk cId="7823880" sldId="358"/>
        </pc:sldMkLst>
        <pc:spChg chg="mod">
          <ac:chgData name="Aigars Paegle" userId="7992a68a-80f5-47cc-a65e-9da4779f1d9d" providerId="ADAL" clId="{66178D88-7B03-431B-8B65-F31A25E20DFE}" dt="2019-03-26T07:32:52.471" v="4"/>
          <ac:spMkLst>
            <pc:docMk/>
            <pc:sldMk cId="7823880" sldId="358"/>
            <ac:spMk id="7" creationId="{D32E6A8B-FC4C-4CF0-9338-443DE41E967B}"/>
          </ac:spMkLst>
        </pc:spChg>
      </pc:sldChg>
    </pc:docChg>
  </pc:docChgLst>
  <pc:docChgLst>
    <pc:chgData name="Aigars Paegle" userId="7992a68a-80f5-47cc-a65e-9da4779f1d9d" providerId="ADAL" clId="{CF50A432-2043-4193-9A7E-13A9C7061B40}"/>
    <pc:docChg chg="custSel addSld modSld">
      <pc:chgData name="Aigars Paegle" userId="7992a68a-80f5-47cc-a65e-9da4779f1d9d" providerId="ADAL" clId="{CF50A432-2043-4193-9A7E-13A9C7061B40}" dt="2019-03-27T09:59:30.379" v="63" actId="27636"/>
      <pc:docMkLst>
        <pc:docMk/>
      </pc:docMkLst>
      <pc:sldChg chg="modSp">
        <pc:chgData name="Aigars Paegle" userId="7992a68a-80f5-47cc-a65e-9da4779f1d9d" providerId="ADAL" clId="{CF50A432-2043-4193-9A7E-13A9C7061B40}" dt="2019-03-27T09:59:25.754" v="61"/>
        <pc:sldMkLst>
          <pc:docMk/>
          <pc:sldMk cId="126056566" sldId="359"/>
        </pc:sldMkLst>
        <pc:graphicFrameChg chg="mod">
          <ac:chgData name="Aigars Paegle" userId="7992a68a-80f5-47cc-a65e-9da4779f1d9d" providerId="ADAL" clId="{CF50A432-2043-4193-9A7E-13A9C7061B40}" dt="2019-03-27T09:59:25.754" v="61"/>
          <ac:graphicFrameMkLst>
            <pc:docMk/>
            <pc:sldMk cId="126056566" sldId="359"/>
            <ac:graphicFrameMk id="4" creationId="{49AF55A6-16B4-4DE1-B166-9E074F6F42BF}"/>
          </ac:graphicFrameMkLst>
        </pc:graphicFrameChg>
      </pc:sldChg>
      <pc:sldChg chg="addSp delSp modSp add">
        <pc:chgData name="Aigars Paegle" userId="7992a68a-80f5-47cc-a65e-9da4779f1d9d" providerId="ADAL" clId="{CF50A432-2043-4193-9A7E-13A9C7061B40}" dt="2019-03-27T09:59:30.379" v="63" actId="27636"/>
        <pc:sldMkLst>
          <pc:docMk/>
          <pc:sldMk cId="3268209870" sldId="362"/>
        </pc:sldMkLst>
        <pc:spChg chg="mod">
          <ac:chgData name="Aigars Paegle" userId="7992a68a-80f5-47cc-a65e-9da4779f1d9d" providerId="ADAL" clId="{CF50A432-2043-4193-9A7E-13A9C7061B40}" dt="2019-03-27T09:57:53.231" v="46" actId="20577"/>
          <ac:spMkLst>
            <pc:docMk/>
            <pc:sldMk cId="3268209870" sldId="362"/>
            <ac:spMk id="2" creationId="{EAAC587F-F5C6-46B3-8C3E-CF3BB1E3C628}"/>
          </ac:spMkLst>
        </pc:spChg>
        <pc:spChg chg="add mod">
          <ac:chgData name="Aigars Paegle" userId="7992a68a-80f5-47cc-a65e-9da4779f1d9d" providerId="ADAL" clId="{CF50A432-2043-4193-9A7E-13A9C7061B40}" dt="2019-03-27T09:59:30.379" v="63" actId="27636"/>
          <ac:spMkLst>
            <pc:docMk/>
            <pc:sldMk cId="3268209870" sldId="362"/>
            <ac:spMk id="3" creationId="{3EE7B635-705A-4608-9585-7F6F3E93F423}"/>
          </ac:spMkLst>
        </pc:spChg>
        <pc:graphicFrameChg chg="del modGraphic">
          <ac:chgData name="Aigars Paegle" userId="7992a68a-80f5-47cc-a65e-9da4779f1d9d" providerId="ADAL" clId="{CF50A432-2043-4193-9A7E-13A9C7061B40}" dt="2019-03-27T09:58:31.315" v="52"/>
          <ac:graphicFrameMkLst>
            <pc:docMk/>
            <pc:sldMk cId="3268209870" sldId="362"/>
            <ac:graphicFrameMk id="4" creationId="{49AF55A6-16B4-4DE1-B166-9E074F6F42BF}"/>
          </ac:graphicFrameMkLst>
        </pc:graphicFrameChg>
      </pc:sldChg>
    </pc:docChg>
  </pc:docChgLst>
  <pc:docChgLst>
    <pc:chgData name="Aigars Paegle" userId="7992a68a-80f5-47cc-a65e-9da4779f1d9d" providerId="ADAL" clId="{10C6860B-9200-4667-BEC4-6123DCF328B3}"/>
    <pc:docChg chg="undo custSel addSld delSld modSld">
      <pc:chgData name="Aigars Paegle" userId="7992a68a-80f5-47cc-a65e-9da4779f1d9d" providerId="ADAL" clId="{10C6860B-9200-4667-BEC4-6123DCF328B3}" dt="2019-02-05T12:14:21.966" v="1056"/>
      <pc:docMkLst>
        <pc:docMk/>
      </pc:docMkLst>
      <pc:sldChg chg="modSp">
        <pc:chgData name="Aigars Paegle" userId="7992a68a-80f5-47cc-a65e-9da4779f1d9d" providerId="ADAL" clId="{10C6860B-9200-4667-BEC4-6123DCF328B3}" dt="2019-02-05T08:36:52.534" v="464" actId="20577"/>
        <pc:sldMkLst>
          <pc:docMk/>
          <pc:sldMk cId="2598784880" sldId="357"/>
        </pc:sldMkLst>
        <pc:graphicFrameChg chg="mod modGraphic">
          <ac:chgData name="Aigars Paegle" userId="7992a68a-80f5-47cc-a65e-9da4779f1d9d" providerId="ADAL" clId="{10C6860B-9200-4667-BEC4-6123DCF328B3}" dt="2019-02-05T08:36:52.534" v="464" actId="20577"/>
          <ac:graphicFrameMkLst>
            <pc:docMk/>
            <pc:sldMk cId="2598784880" sldId="357"/>
            <ac:graphicFrameMk id="4" creationId="{49AF55A6-16B4-4DE1-B166-9E074F6F42BF}"/>
          </ac:graphicFrameMkLst>
        </pc:graphicFrameChg>
      </pc:sldChg>
      <pc:sldChg chg="modSp">
        <pc:chgData name="Aigars Paegle" userId="7992a68a-80f5-47cc-a65e-9da4779f1d9d" providerId="ADAL" clId="{10C6860B-9200-4667-BEC4-6123DCF328B3}" dt="2019-02-05T08:35:02.424" v="436" actId="20577"/>
        <pc:sldMkLst>
          <pc:docMk/>
          <pc:sldMk cId="126056566" sldId="359"/>
        </pc:sldMkLst>
        <pc:graphicFrameChg chg="mod modGraphic">
          <ac:chgData name="Aigars Paegle" userId="7992a68a-80f5-47cc-a65e-9da4779f1d9d" providerId="ADAL" clId="{10C6860B-9200-4667-BEC4-6123DCF328B3}" dt="2019-02-05T08:35:02.424" v="436" actId="20577"/>
          <ac:graphicFrameMkLst>
            <pc:docMk/>
            <pc:sldMk cId="126056566" sldId="359"/>
            <ac:graphicFrameMk id="4" creationId="{49AF55A6-16B4-4DE1-B166-9E074F6F42BF}"/>
          </ac:graphicFrameMkLst>
        </pc:graphicFrameChg>
      </pc:sldChg>
      <pc:sldChg chg="modSp add mod">
        <pc:chgData name="Aigars Paegle" userId="7992a68a-80f5-47cc-a65e-9da4779f1d9d" providerId="ADAL" clId="{10C6860B-9200-4667-BEC4-6123DCF328B3}" dt="2019-02-05T12:13:41.008" v="1054" actId="14100"/>
        <pc:sldMkLst>
          <pc:docMk/>
          <pc:sldMk cId="805053913" sldId="360"/>
        </pc:sldMkLst>
        <pc:spChg chg="mod">
          <ac:chgData name="Aigars Paegle" userId="7992a68a-80f5-47cc-a65e-9da4779f1d9d" providerId="ADAL" clId="{10C6860B-9200-4667-BEC4-6123DCF328B3}" dt="2019-02-05T12:01:25.998" v="914" actId="20577"/>
          <ac:spMkLst>
            <pc:docMk/>
            <pc:sldMk cId="805053913" sldId="360"/>
            <ac:spMk id="2" creationId="{7169A7E7-25D7-4D92-AD72-938F709A599C}"/>
          </ac:spMkLst>
        </pc:spChg>
        <pc:graphicFrameChg chg="mod">
          <ac:chgData name="Aigars Paegle" userId="7992a68a-80f5-47cc-a65e-9da4779f1d9d" providerId="ADAL" clId="{10C6860B-9200-4667-BEC4-6123DCF328B3}" dt="2019-02-05T12:13:41.008" v="1054" actId="14100"/>
          <ac:graphicFrameMkLst>
            <pc:docMk/>
            <pc:sldMk cId="805053913" sldId="360"/>
            <ac:graphicFrameMk id="5" creationId="{F57F74F7-E385-4A46-9503-2F6F3DA223AD}"/>
          </ac:graphicFrameMkLst>
        </pc:graphicFrameChg>
      </pc:sldChg>
    </pc:docChg>
  </pc:docChgLst>
  <pc:docChgLst>
    <pc:chgData name="Baiba Fromane" userId="S::baiba.fromane@latvijasbuvnieki.lv::eeb88fe0-67fe-46b7-b779-d16ba27421a6" providerId="AD" clId="Web-{AD3478D6-EA9E-EB3B-504F-8F1940A33C30}"/>
    <pc:docChg chg="modSld">
      <pc:chgData name="Baiba Fromane" userId="S::baiba.fromane@latvijasbuvnieki.lv::eeb88fe0-67fe-46b7-b779-d16ba27421a6" providerId="AD" clId="Web-{AD3478D6-EA9E-EB3B-504F-8F1940A33C30}" dt="2019-02-05T08:44:09.653" v="11"/>
      <pc:docMkLst>
        <pc:docMk/>
      </pc:docMkLst>
      <pc:sldChg chg="modSp">
        <pc:chgData name="Baiba Fromane" userId="S::baiba.fromane@latvijasbuvnieki.lv::eeb88fe0-67fe-46b7-b779-d16ba27421a6" providerId="AD" clId="Web-{AD3478D6-EA9E-EB3B-504F-8F1940A33C30}" dt="2019-02-05T08:43:38.075" v="5"/>
        <pc:sldMkLst>
          <pc:docMk/>
          <pc:sldMk cId="2598784880" sldId="357"/>
        </pc:sldMkLst>
        <pc:graphicFrameChg chg="mod modGraphic">
          <ac:chgData name="Baiba Fromane" userId="S::baiba.fromane@latvijasbuvnieki.lv::eeb88fe0-67fe-46b7-b779-d16ba27421a6" providerId="AD" clId="Web-{AD3478D6-EA9E-EB3B-504F-8F1940A33C30}" dt="2019-02-05T08:43:38.075" v="5"/>
          <ac:graphicFrameMkLst>
            <pc:docMk/>
            <pc:sldMk cId="2598784880" sldId="357"/>
            <ac:graphicFrameMk id="4" creationId="{49AF55A6-16B4-4DE1-B166-9E074F6F42BF}"/>
          </ac:graphicFrameMkLst>
        </pc:graphicFrameChg>
      </pc:sldChg>
      <pc:sldChg chg="modSp">
        <pc:chgData name="Baiba Fromane" userId="S::baiba.fromane@latvijasbuvnieki.lv::eeb88fe0-67fe-46b7-b779-d16ba27421a6" providerId="AD" clId="Web-{AD3478D6-EA9E-EB3B-504F-8F1940A33C30}" dt="2019-02-05T08:44:09.653" v="11"/>
        <pc:sldMkLst>
          <pc:docMk/>
          <pc:sldMk cId="126056566" sldId="359"/>
        </pc:sldMkLst>
        <pc:graphicFrameChg chg="mod modGraphic">
          <ac:chgData name="Baiba Fromane" userId="S::baiba.fromane@latvijasbuvnieki.lv::eeb88fe0-67fe-46b7-b779-d16ba27421a6" providerId="AD" clId="Web-{AD3478D6-EA9E-EB3B-504F-8F1940A33C30}" dt="2019-02-05T08:44:09.653" v="11"/>
          <ac:graphicFrameMkLst>
            <pc:docMk/>
            <pc:sldMk cId="126056566" sldId="359"/>
            <ac:graphicFrameMk id="4" creationId="{49AF55A6-16B4-4DE1-B166-9E074F6F42BF}"/>
          </ac:graphicFrameMkLst>
        </pc:graphicFrameChg>
      </pc:sldChg>
    </pc:docChg>
  </pc:docChgLst>
  <pc:docChgLst>
    <pc:chgData name="Aigars Paegle" userId="7992a68a-80f5-47cc-a65e-9da4779f1d9d" providerId="ADAL" clId="{70BF2DD8-910D-4730-A2AD-87206D82B933}"/>
    <pc:docChg chg="undo custSel mod addSld delSld modSld sldOrd">
      <pc:chgData name="Aigars Paegle" userId="7992a68a-80f5-47cc-a65e-9da4779f1d9d" providerId="ADAL" clId="{70BF2DD8-910D-4730-A2AD-87206D82B933}" dt="2019-02-05T12:45:51.599" v="75"/>
      <pc:docMkLst>
        <pc:docMk/>
      </pc:docMkLst>
      <pc:sldChg chg="addSp delSp modSp mod setBg">
        <pc:chgData name="Aigars Paegle" userId="7992a68a-80f5-47cc-a65e-9da4779f1d9d" providerId="ADAL" clId="{70BF2DD8-910D-4730-A2AD-87206D82B933}" dt="2019-02-05T12:42:20.640" v="57" actId="27918"/>
        <pc:sldMkLst>
          <pc:docMk/>
          <pc:sldMk cId="805053913" sldId="360"/>
        </pc:sldMkLst>
        <pc:spChg chg="mod">
          <ac:chgData name="Aigars Paegle" userId="7992a68a-80f5-47cc-a65e-9da4779f1d9d" providerId="ADAL" clId="{70BF2DD8-910D-4730-A2AD-87206D82B933}" dt="2019-02-05T12:40:26.727" v="45" actId="26606"/>
          <ac:spMkLst>
            <pc:docMk/>
            <pc:sldMk cId="805053913" sldId="360"/>
            <ac:spMk id="2" creationId="{7169A7E7-25D7-4D92-AD72-938F709A599C}"/>
          </ac:spMkLst>
        </pc:spChg>
        <pc:spChg chg="add del">
          <ac:chgData name="Aigars Paegle" userId="7992a68a-80f5-47cc-a65e-9da4779f1d9d" providerId="ADAL" clId="{70BF2DD8-910D-4730-A2AD-87206D82B933}" dt="2019-02-05T12:40:17.749" v="41" actId="26606"/>
          <ac:spMkLst>
            <pc:docMk/>
            <pc:sldMk cId="805053913" sldId="360"/>
            <ac:spMk id="10" creationId="{6753252F-4873-4F63-801D-CC719279A7D5}"/>
          </ac:spMkLst>
        </pc:spChg>
        <pc:spChg chg="add del">
          <ac:chgData name="Aigars Paegle" userId="7992a68a-80f5-47cc-a65e-9da4779f1d9d" providerId="ADAL" clId="{70BF2DD8-910D-4730-A2AD-87206D82B933}" dt="2019-02-05T12:40:17.749" v="41" actId="26606"/>
          <ac:spMkLst>
            <pc:docMk/>
            <pc:sldMk cId="805053913" sldId="360"/>
            <ac:spMk id="12" creationId="{047C8CCB-F95D-4249-92DD-651249D3535A}"/>
          </ac:spMkLst>
        </pc:spChg>
        <pc:spChg chg="add del">
          <ac:chgData name="Aigars Paegle" userId="7992a68a-80f5-47cc-a65e-9da4779f1d9d" providerId="ADAL" clId="{70BF2DD8-910D-4730-A2AD-87206D82B933}" dt="2019-02-05T12:40:21.940" v="43" actId="26606"/>
          <ac:spMkLst>
            <pc:docMk/>
            <pc:sldMk cId="805053913" sldId="360"/>
            <ac:spMk id="14" creationId="{AB45A142-4255-493C-8284-5D566C121B10}"/>
          </ac:spMkLst>
        </pc:spChg>
        <pc:spChg chg="add del">
          <ac:chgData name="Aigars Paegle" userId="7992a68a-80f5-47cc-a65e-9da4779f1d9d" providerId="ADAL" clId="{70BF2DD8-910D-4730-A2AD-87206D82B933}" dt="2019-02-05T12:40:26.727" v="45" actId="26606"/>
          <ac:spMkLst>
            <pc:docMk/>
            <pc:sldMk cId="805053913" sldId="360"/>
            <ac:spMk id="17" creationId="{D12DDE76-C203-4047-9998-63900085B5E8}"/>
          </ac:spMkLst>
        </pc:spChg>
        <pc:graphicFrameChg chg="add mod">
          <ac:chgData name="Aigars Paegle" userId="7992a68a-80f5-47cc-a65e-9da4779f1d9d" providerId="ADAL" clId="{70BF2DD8-910D-4730-A2AD-87206D82B933}" dt="2019-02-05T12:40:26.727" v="45" actId="26606"/>
          <ac:graphicFrameMkLst>
            <pc:docMk/>
            <pc:sldMk cId="805053913" sldId="360"/>
            <ac:graphicFrameMk id="5" creationId="{F57F74F7-E385-4A46-9503-2F6F3DA223AD}"/>
          </ac:graphicFrameMkLst>
        </pc:graphicFrameChg>
        <pc:cxnChg chg="add del">
          <ac:chgData name="Aigars Paegle" userId="7992a68a-80f5-47cc-a65e-9da4779f1d9d" providerId="ADAL" clId="{70BF2DD8-910D-4730-A2AD-87206D82B933}" dt="2019-02-05T12:40:21.940" v="43" actId="26606"/>
          <ac:cxnSpMkLst>
            <pc:docMk/>
            <pc:sldMk cId="805053913" sldId="360"/>
            <ac:cxnSpMk id="15" creationId="{38FB9660-F42F-4313-BBC4-47C007FE484C}"/>
          </ac:cxnSpMkLst>
        </pc:cxnChg>
      </pc:sldChg>
      <pc:sldChg chg="modSp add mod ord">
        <pc:chgData name="Aigars Paegle" userId="7992a68a-80f5-47cc-a65e-9da4779f1d9d" providerId="ADAL" clId="{70BF2DD8-910D-4730-A2AD-87206D82B933}" dt="2019-02-05T12:45:51.599" v="75"/>
        <pc:sldMkLst>
          <pc:docMk/>
          <pc:sldMk cId="2033345333" sldId="361"/>
        </pc:sldMkLst>
        <pc:spChg chg="mod">
          <ac:chgData name="Aigars Paegle" userId="7992a68a-80f5-47cc-a65e-9da4779f1d9d" providerId="ADAL" clId="{70BF2DD8-910D-4730-A2AD-87206D82B933}" dt="2019-02-05T12:42:01.543" v="55"/>
          <ac:spMkLst>
            <pc:docMk/>
            <pc:sldMk cId="2033345333" sldId="361"/>
            <ac:spMk id="2" creationId="{7169A7E7-25D7-4D92-AD72-938F709A599C}"/>
          </ac:spMkLst>
        </pc:spChg>
        <pc:graphicFrameChg chg="mod">
          <ac:chgData name="Aigars Paegle" userId="7992a68a-80f5-47cc-a65e-9da4779f1d9d" providerId="ADAL" clId="{70BF2DD8-910D-4730-A2AD-87206D82B933}" dt="2019-02-05T12:45:21.027" v="72"/>
          <ac:graphicFrameMkLst>
            <pc:docMk/>
            <pc:sldMk cId="2033345333" sldId="361"/>
            <ac:graphicFrameMk id="5" creationId="{F57F74F7-E385-4A46-9503-2F6F3DA223AD}"/>
          </ac:graphicFrameMkLst>
        </pc:graphicFrameChg>
      </pc:sldChg>
    </pc:docChg>
  </pc:docChgLst>
  <pc:docChgLst>
    <pc:chgData name="Aigars Paegle" userId="7992a68a-80f5-47cc-a65e-9da4779f1d9d" providerId="ADAL" clId="{F6498533-DA0F-4581-98E0-4CE903F02799}"/>
    <pc:docChg chg="modSld">
      <pc:chgData name="Aigars Paegle" userId="7992a68a-80f5-47cc-a65e-9da4779f1d9d" providerId="ADAL" clId="{F6498533-DA0F-4581-98E0-4CE903F02799}" dt="2019-02-05T12:30:46.083" v="27"/>
      <pc:docMkLst>
        <pc:docMk/>
      </pc:docMkLst>
      <pc:sldChg chg="modSp mod">
        <pc:chgData name="Aigars Paegle" userId="7992a68a-80f5-47cc-a65e-9da4779f1d9d" providerId="ADAL" clId="{F6498533-DA0F-4581-98E0-4CE903F02799}" dt="2019-02-05T12:30:46.083" v="27"/>
        <pc:sldMkLst>
          <pc:docMk/>
          <pc:sldMk cId="805053913" sldId="360"/>
        </pc:sldMkLst>
        <pc:graphicFrameChg chg="mod">
          <ac:chgData name="Aigars Paegle" userId="7992a68a-80f5-47cc-a65e-9da4779f1d9d" providerId="ADAL" clId="{F6498533-DA0F-4581-98E0-4CE903F02799}" dt="2019-02-05T12:30:46.083" v="27"/>
          <ac:graphicFrameMkLst>
            <pc:docMk/>
            <pc:sldMk cId="805053913" sldId="360"/>
            <ac:graphicFrameMk id="5" creationId="{F57F74F7-E385-4A46-9503-2F6F3DA223A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9900057459250194E-2"/>
          <c:w val="0.95232257174300816"/>
          <c:h val="0.79754125853596303"/>
        </c:manualLayout>
      </c:layout>
      <c:barChart>
        <c:barDir val="col"/>
        <c:grouping val="clustered"/>
        <c:varyColors val="0"/>
        <c:ser>
          <c:idx val="0"/>
          <c:order val="0"/>
          <c:tx>
            <c:strRef>
              <c:f>Sheet1!$B$1</c:f>
              <c:strCache>
                <c:ptCount val="1"/>
                <c:pt idx="0">
                  <c:v>Bankas garantija/Apdrošināšanas polise</c:v>
                </c:pt>
              </c:strCache>
            </c:strRef>
          </c:tx>
          <c:spPr>
            <a:solidFill>
              <a:schemeClr val="accent1"/>
            </a:solidFill>
            <a:ln>
              <a:noFill/>
            </a:ln>
            <a:effectLst/>
          </c:spPr>
          <c:invertIfNegative val="0"/>
          <c:dLbls>
            <c:dLbl>
              <c:idx val="0"/>
              <c:spPr>
                <a:noFill/>
                <a:ln>
                  <a:noFill/>
                </a:ln>
                <a:effectLst/>
              </c:spPr>
              <c:txPr>
                <a:bodyPr rot="0" spcFirstLastPara="1" vertOverflow="overflow" horzOverflow="overflow" vert="horz" wrap="square" lIns="38100" tIns="19050" rIns="38100" bIns="19050" anchor="ctr" anchorCtr="1">
                  <a:norm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AB49-47DA-8E9B-CAB5D16EC1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Nodrošinājumu kopējais apmērs 10% no līguma cenas (EUR)</c:v>
                </c:pt>
                <c:pt idx="1">
                  <c:v>Nodrošinājuma kopējais apmērs 20% no līguma cenas (EUR)</c:v>
                </c:pt>
              </c:strCache>
            </c:strRef>
          </c:cat>
          <c:val>
            <c:numRef>
              <c:f>Sheet1!$B$2:$B$3</c:f>
              <c:numCache>
                <c:formatCode>_("€"* #,##0.00_);_("€"* \(#,##0.00\);_("€"* "-"??_);_(@_)</c:formatCode>
                <c:ptCount val="2"/>
                <c:pt idx="0">
                  <c:v>1400</c:v>
                </c:pt>
                <c:pt idx="1">
                  <c:v>2800</c:v>
                </c:pt>
              </c:numCache>
            </c:numRef>
          </c:val>
          <c:extLst>
            <c:ext xmlns:c16="http://schemas.microsoft.com/office/drawing/2014/chart" uri="{C3380CC4-5D6E-409C-BE32-E72D297353CC}">
              <c16:uniqueId val="{00000000-0C22-4318-9216-B0A73FDC58A3}"/>
            </c:ext>
          </c:extLst>
        </c:ser>
        <c:ser>
          <c:idx val="1"/>
          <c:order val="1"/>
          <c:tx>
            <c:strRef>
              <c:f>Sheet1!$C$1</c:f>
              <c:strCache>
                <c:ptCount val="1"/>
                <c:pt idx="0">
                  <c:v>Nauda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Nodrošinājumu kopējais apmērs 10% no līguma cenas (EUR)</c:v>
                </c:pt>
                <c:pt idx="1">
                  <c:v>Nodrošinājuma kopējais apmērs 20% no līguma cenas (EUR)</c:v>
                </c:pt>
              </c:strCache>
            </c:strRef>
          </c:cat>
          <c:val>
            <c:numRef>
              <c:f>Sheet1!$C$2:$C$3</c:f>
              <c:numCache>
                <c:formatCode>_("€"* #,##0.00_);_("€"* \(#,##0.00\);_("€"* "-"??_);_(@_)</c:formatCode>
                <c:ptCount val="2"/>
                <c:pt idx="0">
                  <c:v>3500</c:v>
                </c:pt>
                <c:pt idx="1">
                  <c:v>7000</c:v>
                </c:pt>
              </c:numCache>
            </c:numRef>
          </c:val>
          <c:extLst>
            <c:ext xmlns:c16="http://schemas.microsoft.com/office/drawing/2014/chart" uri="{C3380CC4-5D6E-409C-BE32-E72D297353CC}">
              <c16:uniqueId val="{00000001-0C22-4318-9216-B0A73FDC58A3}"/>
            </c:ext>
          </c:extLst>
        </c:ser>
        <c:ser>
          <c:idx val="2"/>
          <c:order val="2"/>
          <c:tx>
            <c:strRef>
              <c:f>Sheet1!$D$1</c:f>
              <c:strCache>
                <c:ptCount val="1"/>
                <c:pt idx="0">
                  <c:v>Column1</c:v>
                </c:pt>
              </c:strCache>
            </c:strRef>
          </c:tx>
          <c:spPr>
            <a:solidFill>
              <a:schemeClr val="accent5"/>
            </a:solidFill>
            <a:ln>
              <a:noFill/>
            </a:ln>
            <a:effectLst/>
          </c:spPr>
          <c:invertIfNegative val="0"/>
          <c:dLbls>
            <c:dLbl>
              <c:idx val="0"/>
              <c:layout>
                <c:manualLayout>
                  <c:x val="-4.1027888887886954E-17"/>
                  <c:y val="-1.18009648127776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988-4172-BBC8-0A2EB3814A37}"/>
                </c:ext>
              </c:extLst>
            </c:dLbl>
            <c:dLbl>
              <c:idx val="1"/>
              <c:layout>
                <c:manualLayout>
                  <c:x val="-5.5947767516674957E-3"/>
                  <c:y val="-1.143016416439058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988-4172-BBC8-0A2EB3814A37}"/>
                </c:ext>
              </c:extLst>
            </c:dLbl>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lv-LV"/>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Nodrošinājumu kopējais apmērs 10% no līguma cenas (EUR)</c:v>
                </c:pt>
                <c:pt idx="1">
                  <c:v>Nodrošinājuma kopējais apmērs 20% no līguma cenas (EUR)</c:v>
                </c:pt>
              </c:strCache>
            </c:strRef>
          </c:cat>
          <c:val>
            <c:numRef>
              <c:f>Sheet1!$D$2:$D$3</c:f>
              <c:numCache>
                <c:formatCode>General</c:formatCode>
                <c:ptCount val="2"/>
              </c:numCache>
            </c:numRef>
          </c:val>
          <c:extLst>
            <c:ext xmlns:c16="http://schemas.microsoft.com/office/drawing/2014/chart" uri="{C3380CC4-5D6E-409C-BE32-E72D297353CC}">
              <c16:uniqueId val="{00000002-0C22-4318-9216-B0A73FDC58A3}"/>
            </c:ext>
          </c:extLst>
        </c:ser>
        <c:dLbls>
          <c:showLegendKey val="0"/>
          <c:showVal val="0"/>
          <c:showCatName val="0"/>
          <c:showSerName val="0"/>
          <c:showPercent val="0"/>
          <c:showBubbleSize val="0"/>
        </c:dLbls>
        <c:gapWidth val="150"/>
        <c:axId val="-1045928928"/>
        <c:axId val="-1068246320"/>
      </c:barChart>
      <c:dateAx>
        <c:axId val="-1045928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197" b="0" i="0" u="none" strike="noStrike" kern="1200" baseline="0">
                <a:solidFill>
                  <a:schemeClr val="tx2">
                    <a:lumMod val="75000"/>
                  </a:schemeClr>
                </a:solidFill>
                <a:latin typeface="+mn-lt"/>
                <a:ea typeface="+mn-ea"/>
                <a:cs typeface="+mn-cs"/>
              </a:defRPr>
            </a:pPr>
            <a:endParaRPr lang="lv-LV"/>
          </a:p>
        </c:txPr>
        <c:crossAx val="-1068246320"/>
        <c:crosses val="autoZero"/>
        <c:auto val="0"/>
        <c:lblOffset val="100"/>
        <c:baseTimeUnit val="days"/>
        <c:minorUnit val="1"/>
      </c:dateAx>
      <c:valAx>
        <c:axId val="-1068246320"/>
        <c:scaling>
          <c:orientation val="minMax"/>
        </c:scaling>
        <c:delete val="0"/>
        <c:axPos val="r"/>
        <c:majorGridlines>
          <c:spPr>
            <a:ln w="9525" cap="flat" cmpd="sng" algn="ctr">
              <a:solidFill>
                <a:schemeClr val="tx1">
                  <a:lumMod val="15000"/>
                  <a:lumOff val="85000"/>
                </a:schemeClr>
              </a:solidFill>
              <a:prstDash val="solid"/>
              <a:round/>
            </a:ln>
            <a:effectLst/>
          </c:spPr>
        </c:majorGridlines>
        <c:numFmt formatCode="_(&quot;€&quot;* #,##0.00_);_(&quot;€&quot;* \(#,##0.00\);_(&quot;€&quot;* &quot;-&quot;??_);_(@_)"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045928928"/>
        <c:crosses val="max"/>
        <c:crossBetween val="between"/>
      </c:valAx>
      <c:spPr>
        <a:noFill/>
        <a:ln>
          <a:noFill/>
        </a:ln>
        <a:effectLst/>
      </c:spPr>
    </c:plotArea>
    <c:legend>
      <c:legendPos val="b"/>
      <c:legendEntry>
        <c:idx val="2"/>
        <c:delete val="1"/>
      </c:legendEntry>
      <c:layout>
        <c:manualLayout>
          <c:xMode val="edge"/>
          <c:yMode val="edge"/>
          <c:x val="5.8364463100996453E-2"/>
          <c:y val="0.92169652101546717"/>
          <c:w val="0.75447467601396734"/>
          <c:h val="5.9376538577089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9900057459250194E-2"/>
          <c:w val="0.95232257174300816"/>
          <c:h val="0.79754125853596303"/>
        </c:manualLayout>
      </c:layout>
      <c:barChart>
        <c:barDir val="col"/>
        <c:grouping val="clustered"/>
        <c:varyColors val="0"/>
        <c:ser>
          <c:idx val="0"/>
          <c:order val="0"/>
          <c:tx>
            <c:strRef>
              <c:f>Sheet1!$B$1</c:f>
              <c:strCache>
                <c:ptCount val="1"/>
                <c:pt idx="0">
                  <c:v>Nodrošinājums 2% no līguma cenas</c:v>
                </c:pt>
              </c:strCache>
            </c:strRef>
          </c:tx>
          <c:spPr>
            <a:solidFill>
              <a:schemeClr val="accent1"/>
            </a:solidFill>
            <a:ln>
              <a:noFill/>
            </a:ln>
            <a:effectLst/>
          </c:spPr>
          <c:invertIfNegative val="0"/>
          <c:dLbls>
            <c:dLbl>
              <c:idx val="0"/>
              <c:spPr>
                <a:noFill/>
                <a:ln>
                  <a:noFill/>
                </a:ln>
                <a:effectLst/>
              </c:spPr>
              <c:txPr>
                <a:bodyPr rot="0" spcFirstLastPara="1" vertOverflow="overflow" horzOverflow="overflow" vert="horz" wrap="square" lIns="38100" tIns="19050" rIns="38100" bIns="19050" anchor="ctr" anchorCtr="1">
                  <a:norm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49-47DA-8E9B-CAB5D16EC1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Līguma cena 5 milj (EUR)</c:v>
                </c:pt>
                <c:pt idx="1">
                  <c:v>Līguma cena 10 milj (EUR)</c:v>
                </c:pt>
              </c:strCache>
            </c:strRef>
          </c:cat>
          <c:val>
            <c:numRef>
              <c:f>Sheet1!$B$2:$B$3</c:f>
              <c:numCache>
                <c:formatCode>_("€"* #,##0.00_);_("€"* \(#,##0.00\);_("€"* "-"??_);_(@_)</c:formatCode>
                <c:ptCount val="2"/>
                <c:pt idx="0">
                  <c:v>7200</c:v>
                </c:pt>
                <c:pt idx="1">
                  <c:v>17000</c:v>
                </c:pt>
              </c:numCache>
            </c:numRef>
          </c:val>
          <c:extLst>
            <c:ext xmlns:c16="http://schemas.microsoft.com/office/drawing/2014/chart" uri="{C3380CC4-5D6E-409C-BE32-E72D297353CC}">
              <c16:uniqueId val="{00000000-0C22-4318-9216-B0A73FDC58A3}"/>
            </c:ext>
          </c:extLst>
        </c:ser>
        <c:ser>
          <c:idx val="1"/>
          <c:order val="1"/>
          <c:tx>
            <c:strRef>
              <c:f>Sheet1!$C$1</c:f>
              <c:strCache>
                <c:ptCount val="1"/>
                <c:pt idx="0">
                  <c:v>Nodrošinājums 5% no līguma cenas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Līguma cena 5 milj (EUR)</c:v>
                </c:pt>
                <c:pt idx="1">
                  <c:v>Līguma cena 10 milj (EUR)</c:v>
                </c:pt>
              </c:strCache>
            </c:strRef>
          </c:cat>
          <c:val>
            <c:numRef>
              <c:f>Sheet1!$C$2:$C$3</c:f>
              <c:numCache>
                <c:formatCode>_("€"* #,##0.00_);_("€"* \(#,##0.00\);_("€"* "-"??_);_(@_)</c:formatCode>
                <c:ptCount val="2"/>
                <c:pt idx="0">
                  <c:v>18000</c:v>
                </c:pt>
                <c:pt idx="1">
                  <c:v>36000</c:v>
                </c:pt>
              </c:numCache>
            </c:numRef>
          </c:val>
          <c:extLst>
            <c:ext xmlns:c16="http://schemas.microsoft.com/office/drawing/2014/chart" uri="{C3380CC4-5D6E-409C-BE32-E72D297353CC}">
              <c16:uniqueId val="{00000001-0C22-4318-9216-B0A73FDC58A3}"/>
            </c:ext>
          </c:extLst>
        </c:ser>
        <c:ser>
          <c:idx val="2"/>
          <c:order val="2"/>
          <c:tx>
            <c:strRef>
              <c:f>Sheet1!$D$1</c:f>
              <c:strCache>
                <c:ptCount val="1"/>
                <c:pt idx="0">
                  <c:v>Nodrošinājums 10% no līguma cenas</c:v>
                </c:pt>
              </c:strCache>
            </c:strRef>
          </c:tx>
          <c:spPr>
            <a:solidFill>
              <a:schemeClr val="accent3"/>
            </a:solidFill>
            <a:ln>
              <a:noFill/>
            </a:ln>
            <a:effectLst/>
          </c:spPr>
          <c:invertIfNegative val="0"/>
          <c:dLbls>
            <c:dLbl>
              <c:idx val="0"/>
              <c:layout>
                <c:manualLayout>
                  <c:x val="-4.1027888887886954E-17"/>
                  <c:y val="-1.18009648127776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988-4172-BBC8-0A2EB3814A37}"/>
                </c:ext>
              </c:extLst>
            </c:dLbl>
            <c:dLbl>
              <c:idx val="1"/>
              <c:layout>
                <c:manualLayout>
                  <c:x val="-5.5947767516674957E-3"/>
                  <c:y val="-1.143016416439058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988-4172-BBC8-0A2EB3814A37}"/>
                </c:ext>
              </c:extLst>
            </c:dLbl>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lv-LV"/>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Līguma cena 5 milj (EUR)</c:v>
                </c:pt>
                <c:pt idx="1">
                  <c:v>Līguma cena 10 milj (EUR)</c:v>
                </c:pt>
              </c:strCache>
            </c:strRef>
          </c:cat>
          <c:val>
            <c:numRef>
              <c:f>Sheet1!$D$2:$D$3</c:f>
              <c:numCache>
                <c:formatCode>_("€"* #,##0.00_);_("€"* \(#,##0.00\);_("€"* "-"??_);_(@_)</c:formatCode>
                <c:ptCount val="2"/>
                <c:pt idx="0">
                  <c:v>35000</c:v>
                </c:pt>
                <c:pt idx="1">
                  <c:v>70000</c:v>
                </c:pt>
              </c:numCache>
            </c:numRef>
          </c:val>
          <c:extLst>
            <c:ext xmlns:c16="http://schemas.microsoft.com/office/drawing/2014/chart" uri="{C3380CC4-5D6E-409C-BE32-E72D297353CC}">
              <c16:uniqueId val="{00000002-0C22-4318-9216-B0A73FDC58A3}"/>
            </c:ext>
          </c:extLst>
        </c:ser>
        <c:dLbls>
          <c:showLegendKey val="0"/>
          <c:showVal val="0"/>
          <c:showCatName val="0"/>
          <c:showSerName val="0"/>
          <c:showPercent val="0"/>
          <c:showBubbleSize val="0"/>
        </c:dLbls>
        <c:gapWidth val="150"/>
        <c:axId val="-1045928928"/>
        <c:axId val="-1068246320"/>
      </c:barChart>
      <c:dateAx>
        <c:axId val="-10459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2">
                    <a:lumMod val="75000"/>
                  </a:schemeClr>
                </a:solidFill>
                <a:latin typeface="+mn-lt"/>
                <a:ea typeface="+mn-ea"/>
                <a:cs typeface="+mn-cs"/>
              </a:defRPr>
            </a:pPr>
            <a:endParaRPr lang="lv-LV"/>
          </a:p>
        </c:txPr>
        <c:crossAx val="-1068246320"/>
        <c:crosses val="autoZero"/>
        <c:auto val="0"/>
        <c:lblOffset val="100"/>
        <c:baseTimeUnit val="days"/>
        <c:minorUnit val="1"/>
      </c:dateAx>
      <c:valAx>
        <c:axId val="-1068246320"/>
        <c:scaling>
          <c:orientation val="minMax"/>
        </c:scaling>
        <c:delete val="0"/>
        <c:axPos val="r"/>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045928928"/>
        <c:crosses val="max"/>
        <c:crossBetween val="between"/>
      </c:valAx>
      <c:spPr>
        <a:noFill/>
        <a:ln>
          <a:noFill/>
        </a:ln>
        <a:effectLst/>
      </c:spPr>
    </c:plotArea>
    <c:legend>
      <c:legendPos val="b"/>
      <c:layout>
        <c:manualLayout>
          <c:xMode val="edge"/>
          <c:yMode val="edge"/>
          <c:x val="5.8364463100996453E-2"/>
          <c:y val="0.92169652101546717"/>
          <c:w val="0.75447467601396734"/>
          <c:h val="5.9376538577089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lv-LV" b="1" err="1">
                <a:solidFill>
                  <a:schemeClr val="tx1"/>
                </a:solidFill>
              </a:rPr>
              <a:t>Būv</a:t>
            </a:r>
            <a:r>
              <a:rPr lang="en-US" b="1" err="1">
                <a:solidFill>
                  <a:schemeClr val="tx1"/>
                </a:solidFill>
              </a:rPr>
              <a:t>darbu</a:t>
            </a:r>
            <a:r>
              <a:rPr lang="en-US" b="1">
                <a:solidFill>
                  <a:schemeClr val="tx1"/>
                </a:solidFill>
              </a:rPr>
              <a:t> </a:t>
            </a:r>
            <a:r>
              <a:rPr lang="en-US" b="1" err="1">
                <a:solidFill>
                  <a:schemeClr val="tx1"/>
                </a:solidFill>
              </a:rPr>
              <a:t>veicēju</a:t>
            </a:r>
            <a:r>
              <a:rPr lang="en-US" b="1" baseline="0">
                <a:solidFill>
                  <a:schemeClr val="tx1"/>
                </a:solidFill>
              </a:rPr>
              <a:t> </a:t>
            </a:r>
            <a:r>
              <a:rPr lang="en-US" b="1" baseline="0" err="1">
                <a:solidFill>
                  <a:schemeClr val="tx1"/>
                </a:solidFill>
              </a:rPr>
              <a:t>vidējās</a:t>
            </a:r>
            <a:r>
              <a:rPr lang="en-US" b="1" baseline="0">
                <a:solidFill>
                  <a:schemeClr val="tx1"/>
                </a:solidFill>
              </a:rPr>
              <a:t> </a:t>
            </a:r>
            <a:r>
              <a:rPr lang="en-US" b="1" baseline="0" err="1">
                <a:solidFill>
                  <a:schemeClr val="tx1"/>
                </a:solidFill>
              </a:rPr>
              <a:t>garantijas</a:t>
            </a:r>
            <a:r>
              <a:rPr lang="en-US" b="1" baseline="0">
                <a:solidFill>
                  <a:schemeClr val="tx1"/>
                </a:solidFill>
              </a:rPr>
              <a:t> </a:t>
            </a:r>
            <a:r>
              <a:rPr lang="en-US" b="1" baseline="0" err="1">
                <a:solidFill>
                  <a:schemeClr val="tx1"/>
                </a:solidFill>
              </a:rPr>
              <a:t>laika</a:t>
            </a:r>
            <a:endParaRPr lang="en-US" b="1" baseline="0">
              <a:solidFill>
                <a:schemeClr val="tx1"/>
              </a:solidFill>
            </a:endParaRPr>
          </a:p>
          <a:p>
            <a:pPr>
              <a:defRPr b="1">
                <a:solidFill>
                  <a:schemeClr val="tx1"/>
                </a:solidFill>
              </a:defRPr>
            </a:pPr>
            <a:r>
              <a:rPr lang="en-US" b="1" baseline="0">
                <a:solidFill>
                  <a:schemeClr val="tx1"/>
                </a:solidFill>
              </a:rPr>
              <a:t> </a:t>
            </a:r>
            <a:r>
              <a:rPr lang="en-US" b="1" baseline="0" err="1">
                <a:solidFill>
                  <a:schemeClr val="tx1"/>
                </a:solidFill>
              </a:rPr>
              <a:t>defektu</a:t>
            </a:r>
            <a:r>
              <a:rPr lang="en-US" b="1" baseline="0">
                <a:solidFill>
                  <a:schemeClr val="tx1"/>
                </a:solidFill>
              </a:rPr>
              <a:t> </a:t>
            </a:r>
            <a:r>
              <a:rPr lang="en-US" b="1" baseline="0" err="1">
                <a:solidFill>
                  <a:schemeClr val="tx1"/>
                </a:solidFill>
              </a:rPr>
              <a:t>novēršanas</a:t>
            </a:r>
            <a:r>
              <a:rPr lang="en-US" b="1" baseline="0">
                <a:solidFill>
                  <a:schemeClr val="tx1"/>
                </a:solidFill>
              </a:rPr>
              <a:t> </a:t>
            </a:r>
            <a:r>
              <a:rPr lang="en-US" b="1" baseline="0" err="1">
                <a:solidFill>
                  <a:schemeClr val="tx1"/>
                </a:solidFill>
              </a:rPr>
              <a:t>izmaksas</a:t>
            </a:r>
            <a:r>
              <a:rPr lang="en-US" b="1" baseline="0">
                <a:solidFill>
                  <a:schemeClr val="tx1"/>
                </a:solidFill>
              </a:rPr>
              <a:t> </a:t>
            </a:r>
            <a:r>
              <a:rPr lang="en-US" b="1" baseline="0" err="1">
                <a:solidFill>
                  <a:schemeClr val="tx1"/>
                </a:solidFill>
              </a:rPr>
              <a:t>garantijas</a:t>
            </a:r>
            <a:r>
              <a:rPr lang="en-US" b="1" baseline="0">
                <a:solidFill>
                  <a:schemeClr val="tx1"/>
                </a:solidFill>
              </a:rPr>
              <a:t> </a:t>
            </a:r>
            <a:r>
              <a:rPr lang="en-US" b="1" baseline="0" err="1">
                <a:solidFill>
                  <a:schemeClr val="tx1"/>
                </a:solidFill>
              </a:rPr>
              <a:t>laikā</a:t>
            </a:r>
            <a:endParaRPr lang="lv-LV" b="1">
              <a:solidFill>
                <a:schemeClr val="tx1"/>
              </a:solidFill>
            </a:endParaRPr>
          </a:p>
        </c:rich>
      </c:tx>
      <c:layout>
        <c:manualLayout>
          <c:xMode val="edge"/>
          <c:yMode val="edge"/>
          <c:x val="0.22315510903405888"/>
          <c:y val="2.473716759431045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lv-LV"/>
        </a:p>
      </c:txPr>
    </c:title>
    <c:autoTitleDeleted val="0"/>
    <c:plotArea>
      <c:layout/>
      <c:barChart>
        <c:barDir val="col"/>
        <c:grouping val="clustered"/>
        <c:varyColors val="0"/>
        <c:ser>
          <c:idx val="0"/>
          <c:order val="0"/>
          <c:tx>
            <c:strRef>
              <c:f>Sheet1!$B$1</c:f>
              <c:strCache>
                <c:ptCount val="1"/>
                <c:pt idx="0">
                  <c:v>1-12 mēnesis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Izmaksu apmērs no līguma cenas garantijas periodā, %</c:v>
                </c:pt>
              </c:strCache>
            </c:strRef>
          </c:cat>
          <c:val>
            <c:numRef>
              <c:f>Sheet1!$B$2</c:f>
              <c:numCache>
                <c:formatCode>0.000%</c:formatCode>
                <c:ptCount val="1"/>
                <c:pt idx="0">
                  <c:v>6.1000000000000004E-3</c:v>
                </c:pt>
              </c:numCache>
            </c:numRef>
          </c:val>
          <c:extLst>
            <c:ext xmlns:c16="http://schemas.microsoft.com/office/drawing/2014/chart" uri="{C3380CC4-5D6E-409C-BE32-E72D297353CC}">
              <c16:uniqueId val="{00000000-65A9-4D2C-98D0-7E847A6A009F}"/>
            </c:ext>
          </c:extLst>
        </c:ser>
        <c:ser>
          <c:idx val="1"/>
          <c:order val="1"/>
          <c:tx>
            <c:strRef>
              <c:f>Sheet1!$C$1</c:f>
              <c:strCache>
                <c:ptCount val="1"/>
                <c:pt idx="0">
                  <c:v>13-24 mēnesis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Izmaksu apmērs no līguma cenas garantijas periodā, %</c:v>
                </c:pt>
              </c:strCache>
            </c:strRef>
          </c:cat>
          <c:val>
            <c:numRef>
              <c:f>Sheet1!$C$2</c:f>
              <c:numCache>
                <c:formatCode>0.00%</c:formatCode>
                <c:ptCount val="1"/>
                <c:pt idx="0">
                  <c:v>3.2000000000000002E-3</c:v>
                </c:pt>
              </c:numCache>
            </c:numRef>
          </c:val>
          <c:extLst>
            <c:ext xmlns:c16="http://schemas.microsoft.com/office/drawing/2014/chart" uri="{C3380CC4-5D6E-409C-BE32-E72D297353CC}">
              <c16:uniqueId val="{00000001-65A9-4D2C-98D0-7E847A6A009F}"/>
            </c:ext>
          </c:extLst>
        </c:ser>
        <c:ser>
          <c:idx val="2"/>
          <c:order val="2"/>
          <c:tx>
            <c:strRef>
              <c:f>Sheet1!$D$1</c:f>
              <c:strCache>
                <c:ptCount val="1"/>
                <c:pt idx="0">
                  <c:v>25-60 mēnesis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Izmaksu apmērs no līguma cenas garantijas periodā, %</c:v>
                </c:pt>
              </c:strCache>
            </c:strRef>
          </c:cat>
          <c:val>
            <c:numRef>
              <c:f>Sheet1!$D$2</c:f>
              <c:numCache>
                <c:formatCode>0.000%</c:formatCode>
                <c:ptCount val="1"/>
                <c:pt idx="0">
                  <c:v>5.9999999999999995E-4</c:v>
                </c:pt>
              </c:numCache>
            </c:numRef>
          </c:val>
          <c:extLst>
            <c:ext xmlns:c16="http://schemas.microsoft.com/office/drawing/2014/chart" uri="{C3380CC4-5D6E-409C-BE32-E72D297353CC}">
              <c16:uniqueId val="{00000002-65A9-4D2C-98D0-7E847A6A009F}"/>
            </c:ext>
          </c:extLst>
        </c:ser>
        <c:ser>
          <c:idx val="3"/>
          <c:order val="3"/>
          <c:tx>
            <c:strRef>
              <c:f>Sheet1!$E$1</c:f>
              <c:strCache>
                <c:ptCount val="1"/>
                <c:pt idx="0">
                  <c:v>Visā garantijas periodā</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Izmaksu apmērs no līguma cenas garantijas periodā, %</c:v>
                </c:pt>
              </c:strCache>
            </c:strRef>
          </c:cat>
          <c:val>
            <c:numRef>
              <c:f>Sheet1!$E$2</c:f>
              <c:numCache>
                <c:formatCode>0.00%</c:formatCode>
                <c:ptCount val="1"/>
                <c:pt idx="0">
                  <c:v>9.9000000000000008E-3</c:v>
                </c:pt>
              </c:numCache>
            </c:numRef>
          </c:val>
          <c:extLst>
            <c:ext xmlns:c16="http://schemas.microsoft.com/office/drawing/2014/chart" uri="{C3380CC4-5D6E-409C-BE32-E72D297353CC}">
              <c16:uniqueId val="{00000000-DDED-4FE3-97F1-CB52EFFEC63A}"/>
            </c:ext>
          </c:extLst>
        </c:ser>
        <c:dLbls>
          <c:dLblPos val="outEnd"/>
          <c:showLegendKey val="0"/>
          <c:showVal val="1"/>
          <c:showCatName val="0"/>
          <c:showSerName val="0"/>
          <c:showPercent val="0"/>
          <c:showBubbleSize val="0"/>
        </c:dLbls>
        <c:gapWidth val="219"/>
        <c:overlap val="-27"/>
        <c:axId val="572641488"/>
        <c:axId val="572642800"/>
      </c:barChart>
      <c:catAx>
        <c:axId val="572641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crossAx val="572642800"/>
        <c:crosses val="autoZero"/>
        <c:auto val="1"/>
        <c:lblAlgn val="ctr"/>
        <c:lblOffset val="100"/>
        <c:noMultiLvlLbl val="0"/>
      </c:catAx>
      <c:valAx>
        <c:axId val="572642800"/>
        <c:scaling>
          <c:orientation val="minMax"/>
        </c:scaling>
        <c:delete val="1"/>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crossAx val="572641488"/>
        <c:crosses val="autoZero"/>
        <c:crossBetween val="between"/>
      </c:valAx>
      <c:spPr>
        <a:noFill/>
        <a:ln>
          <a:noFill/>
        </a:ln>
        <a:effectLst/>
      </c:spPr>
    </c:plotArea>
    <c:legend>
      <c:legendPos val="b"/>
      <c:layout>
        <c:manualLayout>
          <c:xMode val="edge"/>
          <c:yMode val="edge"/>
          <c:x val="0.12145619305091457"/>
          <c:y val="0.94195680421999173"/>
          <c:w val="0.82937355812439639"/>
          <c:h val="4.44702098599940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28914-C49C-4D6A-9CFD-DC773B011CE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lv-LV"/>
        </a:p>
      </dgm:t>
    </dgm:pt>
    <dgm:pt modelId="{B35383E2-566C-47DF-8742-0DAF25C99E52}">
      <dgm:prSet custT="1"/>
      <dgm:spPr/>
      <dgm:t>
        <a:bodyPr/>
        <a:lstStyle/>
        <a:p>
          <a:r>
            <a:rPr lang="lv-LV" sz="2000"/>
            <a:t>Latvijas </a:t>
          </a:r>
          <a:r>
            <a:rPr lang="lv-LV" sz="2000">
              <a:ln>
                <a:noFill/>
              </a:ln>
              <a:solidFill>
                <a:schemeClr val="tx1">
                  <a:hueOff val="0"/>
                  <a:satOff val="0"/>
                  <a:lumOff val="0"/>
                </a:schemeClr>
              </a:solidFill>
            </a:rPr>
            <a:t>Universitātes</a:t>
          </a:r>
        </a:p>
      </dgm:t>
    </dgm:pt>
    <dgm:pt modelId="{5F686FE7-F3A5-43FD-ADFE-5B10D98CB150}" type="parTrans" cxnId="{00B0054B-09D0-4099-8E50-C4E051A22FFA}">
      <dgm:prSet/>
      <dgm:spPr/>
      <dgm:t>
        <a:bodyPr/>
        <a:lstStyle/>
        <a:p>
          <a:endParaRPr lang="lv-LV"/>
        </a:p>
      </dgm:t>
    </dgm:pt>
    <dgm:pt modelId="{D05324CF-6E66-4D77-8EC0-04BA46B9E077}" type="sibTrans" cxnId="{00B0054B-09D0-4099-8E50-C4E051A22FFA}">
      <dgm:prSet/>
      <dgm:spPr/>
      <dgm:t>
        <a:bodyPr/>
        <a:lstStyle/>
        <a:p>
          <a:endParaRPr lang="lv-LV"/>
        </a:p>
      </dgm:t>
    </dgm:pt>
    <dgm:pt modelId="{34FDC713-1718-4BD2-A647-A51280967E17}">
      <dgm:prSet custT="1"/>
      <dgm:spPr/>
      <dgm:t>
        <a:bodyPr/>
        <a:lstStyle/>
        <a:p>
          <a:r>
            <a:rPr lang="en-US" sz="2000"/>
            <a:t>L</a:t>
          </a:r>
          <a:r>
            <a:rPr lang="lv-LV" sz="2000" err="1"/>
            <a:t>ielāko</a:t>
          </a:r>
          <a:r>
            <a:rPr lang="lv-LV" sz="2000"/>
            <a:t> pilsētu dom</a:t>
          </a:r>
          <a:r>
            <a:rPr lang="en-US" sz="2000"/>
            <a:t>es</a:t>
          </a:r>
          <a:endParaRPr lang="lv-LV" sz="2000"/>
        </a:p>
      </dgm:t>
    </dgm:pt>
    <dgm:pt modelId="{16D150FE-0B11-47D1-A336-BD1DCE38AD12}" type="parTrans" cxnId="{B526B1F7-BF75-4F95-8D39-2D8C4CE5E4D2}">
      <dgm:prSet/>
      <dgm:spPr/>
      <dgm:t>
        <a:bodyPr/>
        <a:lstStyle/>
        <a:p>
          <a:endParaRPr lang="lv-LV"/>
        </a:p>
      </dgm:t>
    </dgm:pt>
    <dgm:pt modelId="{12AF3806-4548-4919-98F9-3ABF87437758}" type="sibTrans" cxnId="{B526B1F7-BF75-4F95-8D39-2D8C4CE5E4D2}">
      <dgm:prSet/>
      <dgm:spPr/>
      <dgm:t>
        <a:bodyPr/>
        <a:lstStyle/>
        <a:p>
          <a:endParaRPr lang="lv-LV"/>
        </a:p>
      </dgm:t>
    </dgm:pt>
    <dgm:pt modelId="{F9B49FC7-2B5C-465B-9CD2-4E22EA7CDE5A}">
      <dgm:prSet custT="1"/>
      <dgm:spPr/>
      <dgm:t>
        <a:bodyPr/>
        <a:lstStyle/>
        <a:p>
          <a:r>
            <a:rPr lang="lv-LV" sz="2000"/>
            <a:t>AS “Sadales tīkls”</a:t>
          </a:r>
        </a:p>
      </dgm:t>
    </dgm:pt>
    <dgm:pt modelId="{EB57D2BC-BED6-48DF-A8DC-C1A363F66066}" type="parTrans" cxnId="{F74ADE1D-6AB7-467C-B2B1-0BD2D81F93D8}">
      <dgm:prSet/>
      <dgm:spPr/>
      <dgm:t>
        <a:bodyPr/>
        <a:lstStyle/>
        <a:p>
          <a:endParaRPr lang="lv-LV"/>
        </a:p>
      </dgm:t>
    </dgm:pt>
    <dgm:pt modelId="{68FED4C9-9459-4DD8-8DCF-692B319F9564}" type="sibTrans" cxnId="{F74ADE1D-6AB7-467C-B2B1-0BD2D81F93D8}">
      <dgm:prSet/>
      <dgm:spPr/>
      <dgm:t>
        <a:bodyPr/>
        <a:lstStyle/>
        <a:p>
          <a:endParaRPr lang="lv-LV"/>
        </a:p>
      </dgm:t>
    </dgm:pt>
    <dgm:pt modelId="{3C54031D-B7A4-4641-B249-4D2B5CFCEC59}">
      <dgm:prSet custT="1"/>
      <dgm:spPr/>
      <dgm:t>
        <a:bodyPr/>
        <a:lstStyle/>
        <a:p>
          <a:r>
            <a:rPr lang="lv-LV" sz="2000"/>
            <a:t>AS “Latvijas valsts meži”</a:t>
          </a:r>
        </a:p>
      </dgm:t>
    </dgm:pt>
    <dgm:pt modelId="{93F5F244-08AD-4E91-99BD-837D87D60EAD}" type="parTrans" cxnId="{B4EBFF33-4526-4E99-8B0A-437494629F82}">
      <dgm:prSet/>
      <dgm:spPr/>
      <dgm:t>
        <a:bodyPr/>
        <a:lstStyle/>
        <a:p>
          <a:endParaRPr lang="lv-LV"/>
        </a:p>
      </dgm:t>
    </dgm:pt>
    <dgm:pt modelId="{EC574B7F-7FA0-4532-BA65-9435D848C9E0}" type="sibTrans" cxnId="{B4EBFF33-4526-4E99-8B0A-437494629F82}">
      <dgm:prSet/>
      <dgm:spPr/>
      <dgm:t>
        <a:bodyPr/>
        <a:lstStyle/>
        <a:p>
          <a:endParaRPr lang="lv-LV"/>
        </a:p>
      </dgm:t>
    </dgm:pt>
    <dgm:pt modelId="{8078139C-6B24-43C3-98C9-DB0C4F703582}">
      <dgm:prSet custT="1"/>
      <dgm:spPr/>
      <dgm:t>
        <a:bodyPr/>
        <a:lstStyle/>
        <a:p>
          <a:r>
            <a:rPr lang="lv-LV" sz="2000"/>
            <a:t>Valsts aizsardzības militāro objektu un iepirkumu centrs</a:t>
          </a:r>
        </a:p>
      </dgm:t>
    </dgm:pt>
    <dgm:pt modelId="{CCFA5337-5DCC-4B66-8758-0AB76149FECE}" type="parTrans" cxnId="{CA2362BB-8EB4-41AB-BB04-91B8FBF3F28B}">
      <dgm:prSet/>
      <dgm:spPr/>
      <dgm:t>
        <a:bodyPr/>
        <a:lstStyle/>
        <a:p>
          <a:endParaRPr lang="lv-LV"/>
        </a:p>
      </dgm:t>
    </dgm:pt>
    <dgm:pt modelId="{6F9CFD59-7B58-4C70-9CCF-546DF345B503}" type="sibTrans" cxnId="{CA2362BB-8EB4-41AB-BB04-91B8FBF3F28B}">
      <dgm:prSet/>
      <dgm:spPr/>
      <dgm:t>
        <a:bodyPr/>
        <a:lstStyle/>
        <a:p>
          <a:endParaRPr lang="lv-LV"/>
        </a:p>
      </dgm:t>
    </dgm:pt>
    <dgm:pt modelId="{2EE6EE2D-90B1-4691-B333-2292D4FEFB5B}">
      <dgm:prSet custT="1"/>
      <dgm:spPr/>
      <dgm:t>
        <a:bodyPr/>
        <a:lstStyle/>
        <a:p>
          <a:r>
            <a:rPr lang="lv-LV" sz="2000"/>
            <a:t>VSIA “Paula Stradiņa Klīniskā universitātes slimnīca”</a:t>
          </a:r>
        </a:p>
      </dgm:t>
    </dgm:pt>
    <dgm:pt modelId="{AF2834DB-B298-41EA-A667-45CE4C67D0EC}" type="parTrans" cxnId="{41E3A70D-72C1-402F-B190-3B6073948A20}">
      <dgm:prSet/>
      <dgm:spPr/>
      <dgm:t>
        <a:bodyPr/>
        <a:lstStyle/>
        <a:p>
          <a:endParaRPr lang="lv-LV"/>
        </a:p>
      </dgm:t>
    </dgm:pt>
    <dgm:pt modelId="{91BEA31E-5FF6-4223-9E7A-953EBB0F7303}" type="sibTrans" cxnId="{41E3A70D-72C1-402F-B190-3B6073948A20}">
      <dgm:prSet/>
      <dgm:spPr/>
      <dgm:t>
        <a:bodyPr/>
        <a:lstStyle/>
        <a:p>
          <a:endParaRPr lang="lv-LV"/>
        </a:p>
      </dgm:t>
    </dgm:pt>
    <dgm:pt modelId="{943DB2D7-4C3C-42E5-8346-0FFCFEBA9656}">
      <dgm:prSet/>
      <dgm:spPr/>
      <dgm:t>
        <a:bodyPr/>
        <a:lstStyle/>
        <a:p>
          <a:endParaRPr lang="en-US"/>
        </a:p>
      </dgm:t>
    </dgm:pt>
    <dgm:pt modelId="{D939DBF7-3C88-4845-8AC2-BEE4EA7DDCE0}" type="parTrans" cxnId="{EF887413-3F51-4E8C-8048-BBBDA9A3FE44}">
      <dgm:prSet/>
      <dgm:spPr/>
      <dgm:t>
        <a:bodyPr/>
        <a:lstStyle/>
        <a:p>
          <a:endParaRPr lang="lv-LV"/>
        </a:p>
      </dgm:t>
    </dgm:pt>
    <dgm:pt modelId="{0615508A-3A2F-4762-A704-BF2B4FF07210}" type="sibTrans" cxnId="{EF887413-3F51-4E8C-8048-BBBDA9A3FE44}">
      <dgm:prSet/>
      <dgm:spPr/>
      <dgm:t>
        <a:bodyPr/>
        <a:lstStyle/>
        <a:p>
          <a:endParaRPr lang="lv-LV"/>
        </a:p>
      </dgm:t>
    </dgm:pt>
    <dgm:pt modelId="{79BB9045-B851-453B-A519-491AFE626952}">
      <dgm:prSet custT="1"/>
      <dgm:spPr/>
      <dgm:t>
        <a:bodyPr/>
        <a:lstStyle/>
        <a:p>
          <a:r>
            <a:rPr lang="lv-LV" sz="2000"/>
            <a:t>VAS “Valsts nekustamie īpašumi”</a:t>
          </a:r>
        </a:p>
      </dgm:t>
    </dgm:pt>
    <dgm:pt modelId="{D39ECAA5-5303-4438-B316-BA8EB5E729B1}" type="parTrans" cxnId="{A2535F11-2BB9-44DC-96E6-0CB00434B98D}">
      <dgm:prSet/>
      <dgm:spPr/>
      <dgm:t>
        <a:bodyPr/>
        <a:lstStyle/>
        <a:p>
          <a:endParaRPr lang="lv-LV"/>
        </a:p>
      </dgm:t>
    </dgm:pt>
    <dgm:pt modelId="{521197AD-6F95-4013-9AA8-5F61E098BBF9}" type="sibTrans" cxnId="{A2535F11-2BB9-44DC-96E6-0CB00434B98D}">
      <dgm:prSet/>
      <dgm:spPr/>
      <dgm:t>
        <a:bodyPr/>
        <a:lstStyle/>
        <a:p>
          <a:endParaRPr lang="lv-LV"/>
        </a:p>
      </dgm:t>
    </dgm:pt>
    <dgm:pt modelId="{3F9BF8EB-5373-418C-91D3-FFD99DFE0D16}" type="pres">
      <dgm:prSet presAssocID="{7DA28914-C49C-4D6A-9CFD-DC773B011CE2}" presName="compositeShape" presStyleCnt="0">
        <dgm:presLayoutVars>
          <dgm:chMax val="7"/>
          <dgm:dir/>
          <dgm:resizeHandles val="exact"/>
        </dgm:presLayoutVars>
      </dgm:prSet>
      <dgm:spPr/>
    </dgm:pt>
    <dgm:pt modelId="{E080F79B-2419-444B-9A2F-7248818F7A91}" type="pres">
      <dgm:prSet presAssocID="{B35383E2-566C-47DF-8742-0DAF25C99E52}" presName="circ1" presStyleLbl="vennNode1" presStyleIdx="0" presStyleCnt="7"/>
      <dgm:spPr/>
    </dgm:pt>
    <dgm:pt modelId="{16FB7BCC-EC7F-45B8-9BE3-5D78EE614788}" type="pres">
      <dgm:prSet presAssocID="{B35383E2-566C-47DF-8742-0DAF25C99E52}" presName="circ1Tx" presStyleLbl="revTx" presStyleIdx="0" presStyleCnt="0" custLinFactX="-29611" custLinFactNeighborX="-100000" custLinFactNeighborY="50056">
        <dgm:presLayoutVars>
          <dgm:chMax val="0"/>
          <dgm:chPref val="0"/>
          <dgm:bulletEnabled val="1"/>
        </dgm:presLayoutVars>
      </dgm:prSet>
      <dgm:spPr/>
    </dgm:pt>
    <dgm:pt modelId="{FE634D2F-9B55-4514-99BE-9E19AF210F14}" type="pres">
      <dgm:prSet presAssocID="{79BB9045-B851-453B-A519-491AFE626952}" presName="circ2" presStyleLbl="vennNode1" presStyleIdx="1" presStyleCnt="7"/>
      <dgm:spPr/>
    </dgm:pt>
    <dgm:pt modelId="{A9003839-4B58-4A17-BDCA-C4537AFB7621}" type="pres">
      <dgm:prSet presAssocID="{79BB9045-B851-453B-A519-491AFE626952}" presName="circ2Tx" presStyleLbl="revTx" presStyleIdx="0" presStyleCnt="0">
        <dgm:presLayoutVars>
          <dgm:chMax val="0"/>
          <dgm:chPref val="0"/>
          <dgm:bulletEnabled val="1"/>
        </dgm:presLayoutVars>
      </dgm:prSet>
      <dgm:spPr/>
    </dgm:pt>
    <dgm:pt modelId="{B6694873-B01C-4057-9F3F-86A1E1BEDCF7}" type="pres">
      <dgm:prSet presAssocID="{34FDC713-1718-4BD2-A647-A51280967E17}" presName="circ3" presStyleLbl="vennNode1" presStyleIdx="2" presStyleCnt="7"/>
      <dgm:spPr/>
    </dgm:pt>
    <dgm:pt modelId="{F7BABFD3-B6A3-4F47-9E81-91A574DA9EB0}" type="pres">
      <dgm:prSet presAssocID="{34FDC713-1718-4BD2-A647-A51280967E17}" presName="circ3Tx" presStyleLbl="revTx" presStyleIdx="0" presStyleCnt="0">
        <dgm:presLayoutVars>
          <dgm:chMax val="0"/>
          <dgm:chPref val="0"/>
          <dgm:bulletEnabled val="1"/>
        </dgm:presLayoutVars>
      </dgm:prSet>
      <dgm:spPr/>
    </dgm:pt>
    <dgm:pt modelId="{F105025D-0D99-4AFF-9130-DB34F8BD8095}" type="pres">
      <dgm:prSet presAssocID="{F9B49FC7-2B5C-465B-9CD2-4E22EA7CDE5A}" presName="circ4" presStyleLbl="vennNode1" presStyleIdx="3" presStyleCnt="7"/>
      <dgm:spPr/>
    </dgm:pt>
    <dgm:pt modelId="{AC83F296-301D-45EA-9C97-5EF15FEC7A59}" type="pres">
      <dgm:prSet presAssocID="{F9B49FC7-2B5C-465B-9CD2-4E22EA7CDE5A}" presName="circ4Tx" presStyleLbl="revTx" presStyleIdx="0" presStyleCnt="0">
        <dgm:presLayoutVars>
          <dgm:chMax val="0"/>
          <dgm:chPref val="0"/>
          <dgm:bulletEnabled val="1"/>
        </dgm:presLayoutVars>
      </dgm:prSet>
      <dgm:spPr/>
    </dgm:pt>
    <dgm:pt modelId="{2063092E-2799-4CC7-BE3B-7606E72753FC}" type="pres">
      <dgm:prSet presAssocID="{3C54031D-B7A4-4641-B249-4D2B5CFCEC59}" presName="circ5" presStyleLbl="vennNode1" presStyleIdx="4" presStyleCnt="7"/>
      <dgm:spPr/>
    </dgm:pt>
    <dgm:pt modelId="{B9A38E0D-A00D-4AA5-B084-C7AF49636A07}" type="pres">
      <dgm:prSet presAssocID="{3C54031D-B7A4-4641-B249-4D2B5CFCEC59}" presName="circ5Tx" presStyleLbl="revTx" presStyleIdx="0" presStyleCnt="0">
        <dgm:presLayoutVars>
          <dgm:chMax val="0"/>
          <dgm:chPref val="0"/>
          <dgm:bulletEnabled val="1"/>
        </dgm:presLayoutVars>
      </dgm:prSet>
      <dgm:spPr/>
    </dgm:pt>
    <dgm:pt modelId="{D1822B74-FE27-46BF-8265-A165E12B909C}" type="pres">
      <dgm:prSet presAssocID="{8078139C-6B24-43C3-98C9-DB0C4F703582}" presName="circ6" presStyleLbl="vennNode1" presStyleIdx="5" presStyleCnt="7"/>
      <dgm:spPr/>
    </dgm:pt>
    <dgm:pt modelId="{A138E279-2B40-43C8-8FC2-BE0671E9F743}" type="pres">
      <dgm:prSet presAssocID="{8078139C-6B24-43C3-98C9-DB0C4F703582}" presName="circ6Tx" presStyleLbl="revTx" presStyleIdx="0" presStyleCnt="0">
        <dgm:presLayoutVars>
          <dgm:chMax val="0"/>
          <dgm:chPref val="0"/>
          <dgm:bulletEnabled val="1"/>
        </dgm:presLayoutVars>
      </dgm:prSet>
      <dgm:spPr/>
    </dgm:pt>
    <dgm:pt modelId="{A09B76BE-1849-4C9E-80D8-0676972A8C42}" type="pres">
      <dgm:prSet presAssocID="{2EE6EE2D-90B1-4691-B333-2292D4FEFB5B}" presName="circ7" presStyleLbl="vennNode1" presStyleIdx="6" presStyleCnt="7"/>
      <dgm:spPr/>
    </dgm:pt>
    <dgm:pt modelId="{511AC930-53D8-4D88-8C54-FF60E37C90E6}" type="pres">
      <dgm:prSet presAssocID="{2EE6EE2D-90B1-4691-B333-2292D4FEFB5B}" presName="circ7Tx" presStyleLbl="revTx" presStyleIdx="0" presStyleCnt="0" custLinFactX="34615" custLinFactNeighborX="100000" custLinFactNeighborY="-73360">
        <dgm:presLayoutVars>
          <dgm:chMax val="0"/>
          <dgm:chPref val="0"/>
          <dgm:bulletEnabled val="1"/>
        </dgm:presLayoutVars>
      </dgm:prSet>
      <dgm:spPr/>
    </dgm:pt>
  </dgm:ptLst>
  <dgm:cxnLst>
    <dgm:cxn modelId="{41E3A70D-72C1-402F-B190-3B6073948A20}" srcId="{7DA28914-C49C-4D6A-9CFD-DC773B011CE2}" destId="{2EE6EE2D-90B1-4691-B333-2292D4FEFB5B}" srcOrd="6" destOrd="0" parTransId="{AF2834DB-B298-41EA-A667-45CE4C67D0EC}" sibTransId="{91BEA31E-5FF6-4223-9E7A-953EBB0F7303}"/>
    <dgm:cxn modelId="{A2535F11-2BB9-44DC-96E6-0CB00434B98D}" srcId="{7DA28914-C49C-4D6A-9CFD-DC773B011CE2}" destId="{79BB9045-B851-453B-A519-491AFE626952}" srcOrd="1" destOrd="0" parTransId="{D39ECAA5-5303-4438-B316-BA8EB5E729B1}" sibTransId="{521197AD-6F95-4013-9AA8-5F61E098BBF9}"/>
    <dgm:cxn modelId="{EF887413-3F51-4E8C-8048-BBBDA9A3FE44}" srcId="{7DA28914-C49C-4D6A-9CFD-DC773B011CE2}" destId="{943DB2D7-4C3C-42E5-8346-0FFCFEBA9656}" srcOrd="7" destOrd="0" parTransId="{D939DBF7-3C88-4845-8AC2-BEE4EA7DDCE0}" sibTransId="{0615508A-3A2F-4762-A704-BF2B4FF07210}"/>
    <dgm:cxn modelId="{F74ADE1D-6AB7-467C-B2B1-0BD2D81F93D8}" srcId="{7DA28914-C49C-4D6A-9CFD-DC773B011CE2}" destId="{F9B49FC7-2B5C-465B-9CD2-4E22EA7CDE5A}" srcOrd="3" destOrd="0" parTransId="{EB57D2BC-BED6-48DF-A8DC-C1A363F66066}" sibTransId="{68FED4C9-9459-4DD8-8DCF-692B319F9564}"/>
    <dgm:cxn modelId="{B4EBFF33-4526-4E99-8B0A-437494629F82}" srcId="{7DA28914-C49C-4D6A-9CFD-DC773B011CE2}" destId="{3C54031D-B7A4-4641-B249-4D2B5CFCEC59}" srcOrd="4" destOrd="0" parTransId="{93F5F244-08AD-4E91-99BD-837D87D60EAD}" sibTransId="{EC574B7F-7FA0-4532-BA65-9435D848C9E0}"/>
    <dgm:cxn modelId="{CCDD885D-4871-414A-AF32-157D0335DCF6}" type="presOf" srcId="{F9B49FC7-2B5C-465B-9CD2-4E22EA7CDE5A}" destId="{AC83F296-301D-45EA-9C97-5EF15FEC7A59}" srcOrd="0" destOrd="0" presId="urn:microsoft.com/office/officeart/2005/8/layout/venn1"/>
    <dgm:cxn modelId="{B4083068-D91A-4259-BD96-A0F113145FE4}" type="presOf" srcId="{3C54031D-B7A4-4641-B249-4D2B5CFCEC59}" destId="{B9A38E0D-A00D-4AA5-B084-C7AF49636A07}" srcOrd="0" destOrd="0" presId="urn:microsoft.com/office/officeart/2005/8/layout/venn1"/>
    <dgm:cxn modelId="{00B0054B-09D0-4099-8E50-C4E051A22FFA}" srcId="{7DA28914-C49C-4D6A-9CFD-DC773B011CE2}" destId="{B35383E2-566C-47DF-8742-0DAF25C99E52}" srcOrd="0" destOrd="0" parTransId="{5F686FE7-F3A5-43FD-ADFE-5B10D98CB150}" sibTransId="{D05324CF-6E66-4D77-8EC0-04BA46B9E077}"/>
    <dgm:cxn modelId="{FD4A3E73-4112-44A0-85A2-0C4CA1964FFD}" type="presOf" srcId="{2EE6EE2D-90B1-4691-B333-2292D4FEFB5B}" destId="{511AC930-53D8-4D88-8C54-FF60E37C90E6}" srcOrd="0" destOrd="0" presId="urn:microsoft.com/office/officeart/2005/8/layout/venn1"/>
    <dgm:cxn modelId="{CE4C3592-4616-41F6-9D32-02516F71ABDA}" type="presOf" srcId="{79BB9045-B851-453B-A519-491AFE626952}" destId="{A9003839-4B58-4A17-BDCA-C4537AFB7621}" srcOrd="0" destOrd="0" presId="urn:microsoft.com/office/officeart/2005/8/layout/venn1"/>
    <dgm:cxn modelId="{0FE2559D-311B-4D36-A05F-655A39684CD2}" type="presOf" srcId="{7DA28914-C49C-4D6A-9CFD-DC773B011CE2}" destId="{3F9BF8EB-5373-418C-91D3-FFD99DFE0D16}" srcOrd="0" destOrd="0" presId="urn:microsoft.com/office/officeart/2005/8/layout/venn1"/>
    <dgm:cxn modelId="{6339E6A1-F9D8-4644-B8B5-EAFA609BBFD6}" type="presOf" srcId="{8078139C-6B24-43C3-98C9-DB0C4F703582}" destId="{A138E279-2B40-43C8-8FC2-BE0671E9F743}" srcOrd="0" destOrd="0" presId="urn:microsoft.com/office/officeart/2005/8/layout/venn1"/>
    <dgm:cxn modelId="{CA2362BB-8EB4-41AB-BB04-91B8FBF3F28B}" srcId="{7DA28914-C49C-4D6A-9CFD-DC773B011CE2}" destId="{8078139C-6B24-43C3-98C9-DB0C4F703582}" srcOrd="5" destOrd="0" parTransId="{CCFA5337-5DCC-4B66-8758-0AB76149FECE}" sibTransId="{6F9CFD59-7B58-4C70-9CCF-546DF345B503}"/>
    <dgm:cxn modelId="{3BEFE6D3-A415-4C22-BC66-B0C9A4821A17}" type="presOf" srcId="{34FDC713-1718-4BD2-A647-A51280967E17}" destId="{F7BABFD3-B6A3-4F47-9E81-91A574DA9EB0}" srcOrd="0" destOrd="0" presId="urn:microsoft.com/office/officeart/2005/8/layout/venn1"/>
    <dgm:cxn modelId="{C462D8EF-2C06-4E92-BB5E-B04CF93B7275}" type="presOf" srcId="{B35383E2-566C-47DF-8742-0DAF25C99E52}" destId="{16FB7BCC-EC7F-45B8-9BE3-5D78EE614788}" srcOrd="0" destOrd="0" presId="urn:microsoft.com/office/officeart/2005/8/layout/venn1"/>
    <dgm:cxn modelId="{B526B1F7-BF75-4F95-8D39-2D8C4CE5E4D2}" srcId="{7DA28914-C49C-4D6A-9CFD-DC773B011CE2}" destId="{34FDC713-1718-4BD2-A647-A51280967E17}" srcOrd="2" destOrd="0" parTransId="{16D150FE-0B11-47D1-A336-BD1DCE38AD12}" sibTransId="{12AF3806-4548-4919-98F9-3ABF87437758}"/>
    <dgm:cxn modelId="{E19A4A62-BCD7-4B5F-A28C-D5509688E4EF}" type="presParOf" srcId="{3F9BF8EB-5373-418C-91D3-FFD99DFE0D16}" destId="{E080F79B-2419-444B-9A2F-7248818F7A91}" srcOrd="0" destOrd="0" presId="urn:microsoft.com/office/officeart/2005/8/layout/venn1"/>
    <dgm:cxn modelId="{0BB897A3-49EA-4D8B-9693-A2C7A0863EBD}" type="presParOf" srcId="{3F9BF8EB-5373-418C-91D3-FFD99DFE0D16}" destId="{16FB7BCC-EC7F-45B8-9BE3-5D78EE614788}" srcOrd="1" destOrd="0" presId="urn:microsoft.com/office/officeart/2005/8/layout/venn1"/>
    <dgm:cxn modelId="{28D3E98D-60CF-4235-B8C4-D17303DA8D17}" type="presParOf" srcId="{3F9BF8EB-5373-418C-91D3-FFD99DFE0D16}" destId="{FE634D2F-9B55-4514-99BE-9E19AF210F14}" srcOrd="2" destOrd="0" presId="urn:microsoft.com/office/officeart/2005/8/layout/venn1"/>
    <dgm:cxn modelId="{E91620A9-12B8-48D3-837D-B704C88722CE}" type="presParOf" srcId="{3F9BF8EB-5373-418C-91D3-FFD99DFE0D16}" destId="{A9003839-4B58-4A17-BDCA-C4537AFB7621}" srcOrd="3" destOrd="0" presId="urn:microsoft.com/office/officeart/2005/8/layout/venn1"/>
    <dgm:cxn modelId="{86D35487-4A9A-428A-A26C-B71F6D257989}" type="presParOf" srcId="{3F9BF8EB-5373-418C-91D3-FFD99DFE0D16}" destId="{B6694873-B01C-4057-9F3F-86A1E1BEDCF7}" srcOrd="4" destOrd="0" presId="urn:microsoft.com/office/officeart/2005/8/layout/venn1"/>
    <dgm:cxn modelId="{B3EA0FF5-298F-4BAD-83FC-16947DDC8BC0}" type="presParOf" srcId="{3F9BF8EB-5373-418C-91D3-FFD99DFE0D16}" destId="{F7BABFD3-B6A3-4F47-9E81-91A574DA9EB0}" srcOrd="5" destOrd="0" presId="urn:microsoft.com/office/officeart/2005/8/layout/venn1"/>
    <dgm:cxn modelId="{AE95257C-5084-4C9E-AC03-7276A42E8D25}" type="presParOf" srcId="{3F9BF8EB-5373-418C-91D3-FFD99DFE0D16}" destId="{F105025D-0D99-4AFF-9130-DB34F8BD8095}" srcOrd="6" destOrd="0" presId="urn:microsoft.com/office/officeart/2005/8/layout/venn1"/>
    <dgm:cxn modelId="{FF43B5FF-E860-4E8B-90B6-1BB352D2733C}" type="presParOf" srcId="{3F9BF8EB-5373-418C-91D3-FFD99DFE0D16}" destId="{AC83F296-301D-45EA-9C97-5EF15FEC7A59}" srcOrd="7" destOrd="0" presId="urn:microsoft.com/office/officeart/2005/8/layout/venn1"/>
    <dgm:cxn modelId="{F1F2CF1E-E2A4-4B1A-BFB1-185689C794AD}" type="presParOf" srcId="{3F9BF8EB-5373-418C-91D3-FFD99DFE0D16}" destId="{2063092E-2799-4CC7-BE3B-7606E72753FC}" srcOrd="8" destOrd="0" presId="urn:microsoft.com/office/officeart/2005/8/layout/venn1"/>
    <dgm:cxn modelId="{99E92D4D-532D-41DC-ACDC-8C510A6F3A71}" type="presParOf" srcId="{3F9BF8EB-5373-418C-91D3-FFD99DFE0D16}" destId="{B9A38E0D-A00D-4AA5-B084-C7AF49636A07}" srcOrd="9" destOrd="0" presId="urn:microsoft.com/office/officeart/2005/8/layout/venn1"/>
    <dgm:cxn modelId="{421FDF48-9746-40A0-8451-CD9CB191CDA6}" type="presParOf" srcId="{3F9BF8EB-5373-418C-91D3-FFD99DFE0D16}" destId="{D1822B74-FE27-46BF-8265-A165E12B909C}" srcOrd="10" destOrd="0" presId="urn:microsoft.com/office/officeart/2005/8/layout/venn1"/>
    <dgm:cxn modelId="{5547FB34-9623-4410-B8E8-A9A5CF652B62}" type="presParOf" srcId="{3F9BF8EB-5373-418C-91D3-FFD99DFE0D16}" destId="{A138E279-2B40-43C8-8FC2-BE0671E9F743}" srcOrd="11" destOrd="0" presId="urn:microsoft.com/office/officeart/2005/8/layout/venn1"/>
    <dgm:cxn modelId="{95E8237B-5487-4A42-9B1F-5D6161B5EC1A}" type="presParOf" srcId="{3F9BF8EB-5373-418C-91D3-FFD99DFE0D16}" destId="{A09B76BE-1849-4C9E-80D8-0676972A8C42}" srcOrd="12" destOrd="0" presId="urn:microsoft.com/office/officeart/2005/8/layout/venn1"/>
    <dgm:cxn modelId="{0D986AD8-2942-488F-AB31-07D46714B39B}" type="presParOf" srcId="{3F9BF8EB-5373-418C-91D3-FFD99DFE0D16}" destId="{511AC930-53D8-4D88-8C54-FF60E37C90E6}"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39627-C562-4DB4-8B5B-6B99075E976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lv-LV"/>
        </a:p>
      </dgm:t>
    </dgm:pt>
    <dgm:pt modelId="{871D5991-491C-492F-8216-A895BA2C4A4E}">
      <dgm:prSet custT="1"/>
      <dgm:spPr>
        <a:solidFill>
          <a:schemeClr val="accent3"/>
        </a:solidFill>
        <a:ln>
          <a:solidFill>
            <a:schemeClr val="bg1"/>
          </a:solidFill>
        </a:ln>
      </dgm:spPr>
      <dgm:t>
        <a:bodyPr/>
        <a:lstStyle/>
        <a:p>
          <a:r>
            <a:rPr lang="en-US" sz="2500" err="1">
              <a:latin typeface="Gotham Book" panose="02000604040000020004" pitchFamily="50" charset="0"/>
            </a:rPr>
            <a:t>Nodrošinājumi</a:t>
          </a:r>
          <a:r>
            <a:rPr lang="en-US" sz="2500">
              <a:latin typeface="Gotham Book" panose="02000604040000020004" pitchFamily="50" charset="0"/>
            </a:rPr>
            <a:t> </a:t>
          </a:r>
          <a:r>
            <a:rPr lang="en-US" sz="2500" err="1">
              <a:latin typeface="Gotham Book" panose="02000604040000020004" pitchFamily="50" charset="0"/>
            </a:rPr>
            <a:t>izmantoti</a:t>
          </a:r>
          <a:r>
            <a:rPr lang="en-US" sz="2500">
              <a:latin typeface="Gotham Book" panose="02000604040000020004" pitchFamily="50" charset="0"/>
            </a:rPr>
            <a:t> </a:t>
          </a:r>
          <a:r>
            <a:rPr lang="en-US" sz="2500" err="1">
              <a:latin typeface="Gotham Book" panose="02000604040000020004" pitchFamily="50" charset="0"/>
            </a:rPr>
            <a:t>tikai</a:t>
          </a:r>
          <a:r>
            <a:rPr lang="en-US" sz="2500">
              <a:latin typeface="Gotham Book" panose="02000604040000020004" pitchFamily="50" charset="0"/>
            </a:rPr>
            <a:t> </a:t>
          </a:r>
          <a:r>
            <a:rPr lang="en-US" sz="2500" err="1">
              <a:latin typeface="Gotham Book" panose="02000604040000020004" pitchFamily="50" charset="0"/>
            </a:rPr>
            <a:t>trīs</a:t>
          </a:r>
          <a:r>
            <a:rPr lang="en-US" sz="2500">
              <a:latin typeface="Gotham Book" panose="02000604040000020004" pitchFamily="50" charset="0"/>
            </a:rPr>
            <a:t> </a:t>
          </a:r>
          <a:r>
            <a:rPr lang="en-US" sz="2500" err="1">
              <a:latin typeface="Gotham Book" panose="02000604040000020004" pitchFamily="50" charset="0"/>
            </a:rPr>
            <a:t>līgumu</a:t>
          </a:r>
          <a:r>
            <a:rPr lang="en-US" sz="2500">
              <a:latin typeface="Gotham Book" panose="02000604040000020004" pitchFamily="50" charset="0"/>
            </a:rPr>
            <a:t> </a:t>
          </a:r>
          <a:r>
            <a:rPr lang="en-US" sz="2500" err="1">
              <a:latin typeface="Gotham Book" panose="02000604040000020004" pitchFamily="50" charset="0"/>
            </a:rPr>
            <a:t>izpildē</a:t>
          </a:r>
          <a:endParaRPr lang="lv-LV" sz="2500">
            <a:latin typeface="Gotham Book" panose="02000604040000020004" pitchFamily="50" charset="0"/>
          </a:endParaRPr>
        </a:p>
      </dgm:t>
    </dgm:pt>
    <dgm:pt modelId="{10B3DC0B-4DB5-4457-A1BE-E3340CF6235A}" type="parTrans" cxnId="{19ED6A65-658E-4031-8C7C-2B522168AA0F}">
      <dgm:prSet/>
      <dgm:spPr/>
      <dgm:t>
        <a:bodyPr/>
        <a:lstStyle/>
        <a:p>
          <a:endParaRPr lang="lv-LV"/>
        </a:p>
      </dgm:t>
    </dgm:pt>
    <dgm:pt modelId="{78363728-E22C-4201-8BFE-0BF31ABF4822}" type="sibTrans" cxnId="{19ED6A65-658E-4031-8C7C-2B522168AA0F}">
      <dgm:prSet/>
      <dgm:spPr/>
      <dgm:t>
        <a:bodyPr/>
        <a:lstStyle/>
        <a:p>
          <a:endParaRPr lang="lv-LV"/>
        </a:p>
      </dgm:t>
    </dgm:pt>
    <dgm:pt modelId="{22954E96-900F-41DB-BE20-0E4C7D6B1ABA}">
      <dgm:prSet custT="1"/>
      <dgm:spPr>
        <a:solidFill>
          <a:schemeClr val="accent6"/>
        </a:solidFill>
      </dgm:spPr>
      <dgm:t>
        <a:bodyPr/>
        <a:lstStyle/>
        <a:p>
          <a:r>
            <a:rPr lang="en-US" sz="2500" err="1">
              <a:latin typeface="Gotham Book" panose="02000604040000020004" pitchFamily="50" charset="0"/>
            </a:rPr>
            <a:t>Visos</a:t>
          </a:r>
          <a:r>
            <a:rPr lang="en-US" sz="2500">
              <a:latin typeface="Gotham Book" panose="02000604040000020004" pitchFamily="50" charset="0"/>
            </a:rPr>
            <a:t> </a:t>
          </a:r>
          <a:r>
            <a:rPr lang="en-US" sz="2500" err="1">
              <a:latin typeface="Gotham Book" panose="02000604040000020004" pitchFamily="50" charset="0"/>
            </a:rPr>
            <a:t>gadījumos</a:t>
          </a:r>
          <a:r>
            <a:rPr lang="en-US" sz="2500">
              <a:latin typeface="Gotham Book" panose="02000604040000020004" pitchFamily="50" charset="0"/>
            </a:rPr>
            <a:t> </a:t>
          </a:r>
          <a:r>
            <a:rPr lang="en-US" sz="2500" err="1">
              <a:latin typeface="Gotham Book" panose="02000604040000020004" pitchFamily="50" charset="0"/>
            </a:rPr>
            <a:t>izmantots</a:t>
          </a:r>
          <a:r>
            <a:rPr lang="en-US" sz="2500">
              <a:latin typeface="Gotham Book" panose="02000604040000020004" pitchFamily="50" charset="0"/>
            </a:rPr>
            <a:t> </a:t>
          </a:r>
          <a:r>
            <a:rPr lang="en-US" sz="2500" err="1">
              <a:latin typeface="Gotham Book" panose="02000604040000020004" pitchFamily="50" charset="0"/>
            </a:rPr>
            <a:t>līguma</a:t>
          </a:r>
          <a:r>
            <a:rPr lang="en-US" sz="2500">
              <a:latin typeface="Gotham Book" panose="02000604040000020004" pitchFamily="50" charset="0"/>
            </a:rPr>
            <a:t> </a:t>
          </a:r>
          <a:r>
            <a:rPr lang="en-US" sz="2500" err="1">
              <a:latin typeface="Gotham Book" panose="02000604040000020004" pitchFamily="50" charset="0"/>
            </a:rPr>
            <a:t>izpildes</a:t>
          </a:r>
          <a:r>
            <a:rPr lang="en-US" sz="2500">
              <a:latin typeface="Gotham Book" panose="02000604040000020004" pitchFamily="50" charset="0"/>
            </a:rPr>
            <a:t> </a:t>
          </a:r>
          <a:r>
            <a:rPr lang="en-US" sz="2500" err="1">
              <a:latin typeface="Gotham Book" panose="02000604040000020004" pitchFamily="50" charset="0"/>
            </a:rPr>
            <a:t>nodrošinājums</a:t>
          </a:r>
          <a:r>
            <a:rPr lang="en-US" sz="2500">
              <a:latin typeface="Gotham Book" panose="02000604040000020004" pitchFamily="50" charset="0"/>
            </a:rPr>
            <a:t> </a:t>
          </a:r>
          <a:endParaRPr lang="lv-LV" sz="2500">
            <a:latin typeface="Gotham Book" panose="02000604040000020004" pitchFamily="50" charset="0"/>
          </a:endParaRPr>
        </a:p>
      </dgm:t>
    </dgm:pt>
    <dgm:pt modelId="{BF9CAE5B-A31C-4D6E-8CC6-95AC75665F49}" type="parTrans" cxnId="{358D83F7-4E3F-4C03-BB21-59A7B067706B}">
      <dgm:prSet/>
      <dgm:spPr/>
      <dgm:t>
        <a:bodyPr/>
        <a:lstStyle/>
        <a:p>
          <a:endParaRPr lang="lv-LV"/>
        </a:p>
      </dgm:t>
    </dgm:pt>
    <dgm:pt modelId="{BDBB4699-BB6F-4D22-BB77-0D5697CA775B}" type="sibTrans" cxnId="{358D83F7-4E3F-4C03-BB21-59A7B067706B}">
      <dgm:prSet/>
      <dgm:spPr/>
      <dgm:t>
        <a:bodyPr/>
        <a:lstStyle/>
        <a:p>
          <a:endParaRPr lang="lv-LV"/>
        </a:p>
      </dgm:t>
    </dgm:pt>
    <dgm:pt modelId="{C24190CE-CD9E-4235-8A16-7A08C5B700D9}" type="pres">
      <dgm:prSet presAssocID="{F0D39627-C562-4DB4-8B5B-6B99075E976E}" presName="Name0" presStyleCnt="0">
        <dgm:presLayoutVars>
          <dgm:dir/>
          <dgm:animLvl val="lvl"/>
          <dgm:resizeHandles val="exact"/>
        </dgm:presLayoutVars>
      </dgm:prSet>
      <dgm:spPr/>
    </dgm:pt>
    <dgm:pt modelId="{9A422829-24EA-49A2-B3D2-29D4D19099E4}" type="pres">
      <dgm:prSet presAssocID="{22954E96-900F-41DB-BE20-0E4C7D6B1ABA}" presName="boxAndChildren" presStyleCnt="0"/>
      <dgm:spPr/>
    </dgm:pt>
    <dgm:pt modelId="{2A47116C-BB9C-4856-A21B-F43870C4B31D}" type="pres">
      <dgm:prSet presAssocID="{22954E96-900F-41DB-BE20-0E4C7D6B1ABA}" presName="parentTextBox" presStyleLbl="node1" presStyleIdx="0" presStyleCnt="2"/>
      <dgm:spPr/>
    </dgm:pt>
    <dgm:pt modelId="{27F519E1-E00E-43D5-8B88-8A5499C36C44}" type="pres">
      <dgm:prSet presAssocID="{78363728-E22C-4201-8BFE-0BF31ABF4822}" presName="sp" presStyleCnt="0"/>
      <dgm:spPr/>
    </dgm:pt>
    <dgm:pt modelId="{E55899A8-F796-4DE1-A1C3-E302F69F0E6F}" type="pres">
      <dgm:prSet presAssocID="{871D5991-491C-492F-8216-A895BA2C4A4E}" presName="arrowAndChildren" presStyleCnt="0"/>
      <dgm:spPr/>
    </dgm:pt>
    <dgm:pt modelId="{38DDEB82-8DA5-430A-92D1-67CF71CD09F8}" type="pres">
      <dgm:prSet presAssocID="{871D5991-491C-492F-8216-A895BA2C4A4E}" presName="parentTextArrow" presStyleLbl="node1" presStyleIdx="1" presStyleCnt="2"/>
      <dgm:spPr/>
    </dgm:pt>
  </dgm:ptLst>
  <dgm:cxnLst>
    <dgm:cxn modelId="{A2EDCE11-A4E1-42F4-B913-13BA82A299F3}" type="presOf" srcId="{F0D39627-C562-4DB4-8B5B-6B99075E976E}" destId="{C24190CE-CD9E-4235-8A16-7A08C5B700D9}" srcOrd="0" destOrd="0" presId="urn:microsoft.com/office/officeart/2005/8/layout/process4"/>
    <dgm:cxn modelId="{19ED6A65-658E-4031-8C7C-2B522168AA0F}" srcId="{F0D39627-C562-4DB4-8B5B-6B99075E976E}" destId="{871D5991-491C-492F-8216-A895BA2C4A4E}" srcOrd="0" destOrd="0" parTransId="{10B3DC0B-4DB5-4457-A1BE-E3340CF6235A}" sibTransId="{78363728-E22C-4201-8BFE-0BF31ABF4822}"/>
    <dgm:cxn modelId="{445E536A-4995-49C2-BA4F-3008C388CC4B}" type="presOf" srcId="{22954E96-900F-41DB-BE20-0E4C7D6B1ABA}" destId="{2A47116C-BB9C-4856-A21B-F43870C4B31D}" srcOrd="0" destOrd="0" presId="urn:microsoft.com/office/officeart/2005/8/layout/process4"/>
    <dgm:cxn modelId="{AAA50FB3-08A5-48CF-BEA0-AADE26D5C0E2}" type="presOf" srcId="{871D5991-491C-492F-8216-A895BA2C4A4E}" destId="{38DDEB82-8DA5-430A-92D1-67CF71CD09F8}" srcOrd="0" destOrd="0" presId="urn:microsoft.com/office/officeart/2005/8/layout/process4"/>
    <dgm:cxn modelId="{358D83F7-4E3F-4C03-BB21-59A7B067706B}" srcId="{F0D39627-C562-4DB4-8B5B-6B99075E976E}" destId="{22954E96-900F-41DB-BE20-0E4C7D6B1ABA}" srcOrd="1" destOrd="0" parTransId="{BF9CAE5B-A31C-4D6E-8CC6-95AC75665F49}" sibTransId="{BDBB4699-BB6F-4D22-BB77-0D5697CA775B}"/>
    <dgm:cxn modelId="{2F40C3A3-CE73-4993-ACDE-55747C94A44D}" type="presParOf" srcId="{C24190CE-CD9E-4235-8A16-7A08C5B700D9}" destId="{9A422829-24EA-49A2-B3D2-29D4D19099E4}" srcOrd="0" destOrd="0" presId="urn:microsoft.com/office/officeart/2005/8/layout/process4"/>
    <dgm:cxn modelId="{E9FF301B-0C47-4676-A2E0-49F1A2D7AED8}" type="presParOf" srcId="{9A422829-24EA-49A2-B3D2-29D4D19099E4}" destId="{2A47116C-BB9C-4856-A21B-F43870C4B31D}" srcOrd="0" destOrd="0" presId="urn:microsoft.com/office/officeart/2005/8/layout/process4"/>
    <dgm:cxn modelId="{1B5A3699-8744-48D6-A10D-E16C77329B74}" type="presParOf" srcId="{C24190CE-CD9E-4235-8A16-7A08C5B700D9}" destId="{27F519E1-E00E-43D5-8B88-8A5499C36C44}" srcOrd="1" destOrd="0" presId="urn:microsoft.com/office/officeart/2005/8/layout/process4"/>
    <dgm:cxn modelId="{2DB7FABC-111B-4E94-BBA5-2B7A6E57643C}" type="presParOf" srcId="{C24190CE-CD9E-4235-8A16-7A08C5B700D9}" destId="{E55899A8-F796-4DE1-A1C3-E302F69F0E6F}" srcOrd="2" destOrd="0" presId="urn:microsoft.com/office/officeart/2005/8/layout/process4"/>
    <dgm:cxn modelId="{FEF88831-E9B3-4AC1-AAB5-D227DB728B35}" type="presParOf" srcId="{E55899A8-F796-4DE1-A1C3-E302F69F0E6F}" destId="{38DDEB82-8DA5-430A-92D1-67CF71CD09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0F79B-2419-444B-9A2F-7248818F7A91}">
      <dsp:nvSpPr>
        <dsp:cNvPr id="0" name=""/>
        <dsp:cNvSpPr/>
      </dsp:nvSpPr>
      <dsp:spPr>
        <a:xfrm>
          <a:off x="3755683" y="1244041"/>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6FB7BCC-EC7F-45B8-9BE3-5D78EE614788}">
      <dsp:nvSpPr>
        <dsp:cNvPr id="0" name=""/>
        <dsp:cNvSpPr/>
      </dsp:nvSpPr>
      <dsp:spPr>
        <a:xfrm>
          <a:off x="1272627" y="489173"/>
          <a:ext cx="1826117" cy="9772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Latvijas </a:t>
          </a:r>
          <a:r>
            <a:rPr lang="lv-LV" sz="2000" kern="1200">
              <a:ln>
                <a:noFill/>
              </a:ln>
              <a:solidFill>
                <a:schemeClr val="tx1">
                  <a:hueOff val="0"/>
                  <a:satOff val="0"/>
                  <a:lumOff val="0"/>
                </a:schemeClr>
              </a:solidFill>
            </a:rPr>
            <a:t>Universitātes</a:t>
          </a:r>
        </a:p>
      </dsp:txBody>
      <dsp:txXfrm>
        <a:off x="1272627" y="489173"/>
        <a:ext cx="1826117" cy="977252"/>
      </dsp:txXfrm>
    </dsp:sp>
    <dsp:sp modelId="{FE634D2F-9B55-4514-99BE-9E19AF210F14}">
      <dsp:nvSpPr>
        <dsp:cNvPr id="0" name=""/>
        <dsp:cNvSpPr/>
      </dsp:nvSpPr>
      <dsp:spPr>
        <a:xfrm>
          <a:off x="4223169" y="1468809"/>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003839-4B58-4A17-BDCA-C4537AFB7621}">
      <dsp:nvSpPr>
        <dsp:cNvPr id="0" name=""/>
        <dsp:cNvSpPr/>
      </dsp:nvSpPr>
      <dsp:spPr>
        <a:xfrm>
          <a:off x="6013429" y="928389"/>
          <a:ext cx="1726511" cy="10749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VAS “Valsts nekustamie īpašumi”</a:t>
          </a:r>
        </a:p>
      </dsp:txBody>
      <dsp:txXfrm>
        <a:off x="6013429" y="928389"/>
        <a:ext cx="1726511" cy="1074977"/>
      </dsp:txXfrm>
    </dsp:sp>
    <dsp:sp modelId="{B6694873-B01C-4057-9F3F-86A1E1BEDCF7}">
      <dsp:nvSpPr>
        <dsp:cNvPr id="0" name=""/>
        <dsp:cNvSpPr/>
      </dsp:nvSpPr>
      <dsp:spPr>
        <a:xfrm>
          <a:off x="4338049" y="1974537"/>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BABFD3-B6A3-4F47-9E81-91A574DA9EB0}">
      <dsp:nvSpPr>
        <dsp:cNvPr id="0" name=""/>
        <dsp:cNvSpPr/>
      </dsp:nvSpPr>
      <dsp:spPr>
        <a:xfrm>
          <a:off x="6179439" y="2296542"/>
          <a:ext cx="1693308" cy="11482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L</a:t>
          </a:r>
          <a:r>
            <a:rPr lang="lv-LV" sz="2000" kern="1200" err="1"/>
            <a:t>ielāko</a:t>
          </a:r>
          <a:r>
            <a:rPr lang="lv-LV" sz="2000" kern="1200"/>
            <a:t> pilsētu dom</a:t>
          </a:r>
          <a:r>
            <a:rPr lang="en-US" sz="2000" kern="1200"/>
            <a:t>es</a:t>
          </a:r>
          <a:endParaRPr lang="lv-LV" sz="2000" kern="1200"/>
        </a:p>
      </dsp:txBody>
      <dsp:txXfrm>
        <a:off x="6179439" y="2296542"/>
        <a:ext cx="1693308" cy="1148271"/>
      </dsp:txXfrm>
    </dsp:sp>
    <dsp:sp modelId="{F105025D-0D99-4AFF-9130-DB34F8BD8095}">
      <dsp:nvSpPr>
        <dsp:cNvPr id="0" name=""/>
        <dsp:cNvSpPr/>
      </dsp:nvSpPr>
      <dsp:spPr>
        <a:xfrm>
          <a:off x="4014660" y="2380097"/>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C83F296-301D-45EA-9C97-5EF15FEC7A59}">
      <dsp:nvSpPr>
        <dsp:cNvPr id="0" name=""/>
        <dsp:cNvSpPr/>
      </dsp:nvSpPr>
      <dsp:spPr>
        <a:xfrm>
          <a:off x="5448992" y="3835714"/>
          <a:ext cx="1826117" cy="10505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AS “Sadales tīkls”</a:t>
          </a:r>
        </a:p>
      </dsp:txBody>
      <dsp:txXfrm>
        <a:off x="5448992" y="3835714"/>
        <a:ext cx="1826117" cy="1050545"/>
      </dsp:txXfrm>
    </dsp:sp>
    <dsp:sp modelId="{2063092E-2799-4CC7-BE3B-7606E72753FC}">
      <dsp:nvSpPr>
        <dsp:cNvPr id="0" name=""/>
        <dsp:cNvSpPr/>
      </dsp:nvSpPr>
      <dsp:spPr>
        <a:xfrm>
          <a:off x="3496707" y="2380097"/>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9A38E0D-A00D-4AA5-B084-C7AF49636A07}">
      <dsp:nvSpPr>
        <dsp:cNvPr id="0" name=""/>
        <dsp:cNvSpPr/>
      </dsp:nvSpPr>
      <dsp:spPr>
        <a:xfrm>
          <a:off x="1829959" y="3835714"/>
          <a:ext cx="1826117" cy="10505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AS “Latvijas valsts meži”</a:t>
          </a:r>
        </a:p>
      </dsp:txBody>
      <dsp:txXfrm>
        <a:off x="1829959" y="3835714"/>
        <a:ext cx="1826117" cy="1050545"/>
      </dsp:txXfrm>
    </dsp:sp>
    <dsp:sp modelId="{D1822B74-FE27-46BF-8265-A165E12B909C}">
      <dsp:nvSpPr>
        <dsp:cNvPr id="0" name=""/>
        <dsp:cNvSpPr/>
      </dsp:nvSpPr>
      <dsp:spPr>
        <a:xfrm>
          <a:off x="3173318" y="1974537"/>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38E279-2B40-43C8-8FC2-BE0671E9F743}">
      <dsp:nvSpPr>
        <dsp:cNvPr id="0" name=""/>
        <dsp:cNvSpPr/>
      </dsp:nvSpPr>
      <dsp:spPr>
        <a:xfrm>
          <a:off x="1232321" y="2296542"/>
          <a:ext cx="1693308" cy="11482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Valsts aizsardzības militāro objektu un iepirkumu centrs</a:t>
          </a:r>
        </a:p>
      </dsp:txBody>
      <dsp:txXfrm>
        <a:off x="1232321" y="2296542"/>
        <a:ext cx="1693308" cy="1148271"/>
      </dsp:txXfrm>
    </dsp:sp>
    <dsp:sp modelId="{A09B76BE-1849-4C9E-80D8-0676972A8C42}">
      <dsp:nvSpPr>
        <dsp:cNvPr id="0" name=""/>
        <dsp:cNvSpPr/>
      </dsp:nvSpPr>
      <dsp:spPr>
        <a:xfrm>
          <a:off x="3288197" y="1468809"/>
          <a:ext cx="1593702" cy="1593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1AC930-53D8-4D88-8C54-FF60E37C90E6}">
      <dsp:nvSpPr>
        <dsp:cNvPr id="0" name=""/>
        <dsp:cNvSpPr/>
      </dsp:nvSpPr>
      <dsp:spPr>
        <a:xfrm>
          <a:off x="3689272" y="139786"/>
          <a:ext cx="1726511" cy="10749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t>VSIA “Paula Stradiņa Klīniskā universitātes slimnīca”</a:t>
          </a:r>
        </a:p>
      </dsp:txBody>
      <dsp:txXfrm>
        <a:off x="3689272" y="139786"/>
        <a:ext cx="1726511" cy="107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116C-BB9C-4856-A21B-F43870C4B31D}">
      <dsp:nvSpPr>
        <dsp:cNvPr id="0" name=""/>
        <dsp:cNvSpPr/>
      </dsp:nvSpPr>
      <dsp:spPr>
        <a:xfrm>
          <a:off x="0" y="2560905"/>
          <a:ext cx="10515600" cy="168023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err="1">
              <a:latin typeface="Gotham Book" panose="02000604040000020004" pitchFamily="50" charset="0"/>
            </a:rPr>
            <a:t>Visos</a:t>
          </a:r>
          <a:r>
            <a:rPr lang="en-US" sz="2500" kern="1200">
              <a:latin typeface="Gotham Book" panose="02000604040000020004" pitchFamily="50" charset="0"/>
            </a:rPr>
            <a:t> </a:t>
          </a:r>
          <a:r>
            <a:rPr lang="en-US" sz="2500" kern="1200" err="1">
              <a:latin typeface="Gotham Book" panose="02000604040000020004" pitchFamily="50" charset="0"/>
            </a:rPr>
            <a:t>gadījumos</a:t>
          </a:r>
          <a:r>
            <a:rPr lang="en-US" sz="2500" kern="1200">
              <a:latin typeface="Gotham Book" panose="02000604040000020004" pitchFamily="50" charset="0"/>
            </a:rPr>
            <a:t> </a:t>
          </a:r>
          <a:r>
            <a:rPr lang="en-US" sz="2500" kern="1200" err="1">
              <a:latin typeface="Gotham Book" panose="02000604040000020004" pitchFamily="50" charset="0"/>
            </a:rPr>
            <a:t>izmantots</a:t>
          </a:r>
          <a:r>
            <a:rPr lang="en-US" sz="2500" kern="1200">
              <a:latin typeface="Gotham Book" panose="02000604040000020004" pitchFamily="50" charset="0"/>
            </a:rPr>
            <a:t> </a:t>
          </a:r>
          <a:r>
            <a:rPr lang="en-US" sz="2500" kern="1200" err="1">
              <a:latin typeface="Gotham Book" panose="02000604040000020004" pitchFamily="50" charset="0"/>
            </a:rPr>
            <a:t>līguma</a:t>
          </a:r>
          <a:r>
            <a:rPr lang="en-US" sz="2500" kern="1200">
              <a:latin typeface="Gotham Book" panose="02000604040000020004" pitchFamily="50" charset="0"/>
            </a:rPr>
            <a:t> </a:t>
          </a:r>
          <a:r>
            <a:rPr lang="en-US" sz="2500" kern="1200" err="1">
              <a:latin typeface="Gotham Book" panose="02000604040000020004" pitchFamily="50" charset="0"/>
            </a:rPr>
            <a:t>izpildes</a:t>
          </a:r>
          <a:r>
            <a:rPr lang="en-US" sz="2500" kern="1200">
              <a:latin typeface="Gotham Book" panose="02000604040000020004" pitchFamily="50" charset="0"/>
            </a:rPr>
            <a:t> </a:t>
          </a:r>
          <a:r>
            <a:rPr lang="en-US" sz="2500" kern="1200" err="1">
              <a:latin typeface="Gotham Book" panose="02000604040000020004" pitchFamily="50" charset="0"/>
            </a:rPr>
            <a:t>nodrošinājums</a:t>
          </a:r>
          <a:r>
            <a:rPr lang="en-US" sz="2500" kern="1200">
              <a:latin typeface="Gotham Book" panose="02000604040000020004" pitchFamily="50" charset="0"/>
            </a:rPr>
            <a:t> </a:t>
          </a:r>
          <a:endParaRPr lang="lv-LV" sz="2500" kern="1200">
            <a:latin typeface="Gotham Book" panose="02000604040000020004" pitchFamily="50" charset="0"/>
          </a:endParaRPr>
        </a:p>
      </dsp:txBody>
      <dsp:txXfrm>
        <a:off x="0" y="2560905"/>
        <a:ext cx="10515600" cy="1680231"/>
      </dsp:txXfrm>
    </dsp:sp>
    <dsp:sp modelId="{38DDEB82-8DA5-430A-92D1-67CF71CD09F8}">
      <dsp:nvSpPr>
        <dsp:cNvPr id="0" name=""/>
        <dsp:cNvSpPr/>
      </dsp:nvSpPr>
      <dsp:spPr>
        <a:xfrm rot="10800000">
          <a:off x="0" y="1913"/>
          <a:ext cx="10515600" cy="2584195"/>
        </a:xfrm>
        <a:prstGeom prst="upArrowCallout">
          <a:avLst/>
        </a:prstGeom>
        <a:solidFill>
          <a:schemeClr val="accent3"/>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err="1">
              <a:latin typeface="Gotham Book" panose="02000604040000020004" pitchFamily="50" charset="0"/>
            </a:rPr>
            <a:t>Nodrošinājumi</a:t>
          </a:r>
          <a:r>
            <a:rPr lang="en-US" sz="2500" kern="1200">
              <a:latin typeface="Gotham Book" panose="02000604040000020004" pitchFamily="50" charset="0"/>
            </a:rPr>
            <a:t> </a:t>
          </a:r>
          <a:r>
            <a:rPr lang="en-US" sz="2500" kern="1200" err="1">
              <a:latin typeface="Gotham Book" panose="02000604040000020004" pitchFamily="50" charset="0"/>
            </a:rPr>
            <a:t>izmantoti</a:t>
          </a:r>
          <a:r>
            <a:rPr lang="en-US" sz="2500" kern="1200">
              <a:latin typeface="Gotham Book" panose="02000604040000020004" pitchFamily="50" charset="0"/>
            </a:rPr>
            <a:t> </a:t>
          </a:r>
          <a:r>
            <a:rPr lang="en-US" sz="2500" kern="1200" err="1">
              <a:latin typeface="Gotham Book" panose="02000604040000020004" pitchFamily="50" charset="0"/>
            </a:rPr>
            <a:t>tikai</a:t>
          </a:r>
          <a:r>
            <a:rPr lang="en-US" sz="2500" kern="1200">
              <a:latin typeface="Gotham Book" panose="02000604040000020004" pitchFamily="50" charset="0"/>
            </a:rPr>
            <a:t> </a:t>
          </a:r>
          <a:r>
            <a:rPr lang="en-US" sz="2500" kern="1200" err="1">
              <a:latin typeface="Gotham Book" panose="02000604040000020004" pitchFamily="50" charset="0"/>
            </a:rPr>
            <a:t>trīs</a:t>
          </a:r>
          <a:r>
            <a:rPr lang="en-US" sz="2500" kern="1200">
              <a:latin typeface="Gotham Book" panose="02000604040000020004" pitchFamily="50" charset="0"/>
            </a:rPr>
            <a:t> </a:t>
          </a:r>
          <a:r>
            <a:rPr lang="en-US" sz="2500" kern="1200" err="1">
              <a:latin typeface="Gotham Book" panose="02000604040000020004" pitchFamily="50" charset="0"/>
            </a:rPr>
            <a:t>līgumu</a:t>
          </a:r>
          <a:r>
            <a:rPr lang="en-US" sz="2500" kern="1200">
              <a:latin typeface="Gotham Book" panose="02000604040000020004" pitchFamily="50" charset="0"/>
            </a:rPr>
            <a:t> </a:t>
          </a:r>
          <a:r>
            <a:rPr lang="en-US" sz="2500" kern="1200" err="1">
              <a:latin typeface="Gotham Book" panose="02000604040000020004" pitchFamily="50" charset="0"/>
            </a:rPr>
            <a:t>izpildē</a:t>
          </a:r>
          <a:endParaRPr lang="lv-LV" sz="2500" kern="1200">
            <a:latin typeface="Gotham Book" panose="02000604040000020004" pitchFamily="50" charset="0"/>
          </a:endParaRPr>
        </a:p>
      </dsp:txBody>
      <dsp:txXfrm rot="10800000">
        <a:off x="0" y="1913"/>
        <a:ext cx="10515600" cy="16791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0A09DE-E8FB-4AF9-A2B9-E591502A11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0967F962-2AE8-4E5A-8B64-B3DCC5330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B473CA-45EA-461D-A870-2591655BD307}" type="datetimeFigureOut">
              <a:rPr lang="lv-LV" smtClean="0"/>
              <a:t>27.03.2019</a:t>
            </a:fld>
            <a:endParaRPr lang="lv-LV"/>
          </a:p>
        </p:txBody>
      </p:sp>
      <p:sp>
        <p:nvSpPr>
          <p:cNvPr id="4" name="Footer Placeholder 3">
            <a:extLst>
              <a:ext uri="{FF2B5EF4-FFF2-40B4-BE49-F238E27FC236}">
                <a16:creationId xmlns:a16="http://schemas.microsoft.com/office/drawing/2014/main" id="{7FE93A05-E7F7-4C59-A3B6-C9D02372C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B58F1906-C4A5-48F1-8C39-BFFBD5953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ECB601-F1EE-42DE-AF62-2367D74A6E31}" type="slidenum">
              <a:rPr lang="lv-LV" smtClean="0"/>
              <a:t>‹#›</a:t>
            </a:fld>
            <a:endParaRPr lang="lv-LV"/>
          </a:p>
        </p:txBody>
      </p:sp>
    </p:spTree>
    <p:extLst>
      <p:ext uri="{BB962C8B-B14F-4D97-AF65-F5344CB8AC3E}">
        <p14:creationId xmlns:p14="http://schemas.microsoft.com/office/powerpoint/2010/main" val="192711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3AFB0-A1DF-45CB-B102-7EC8C4173EE1}" type="datetimeFigureOut">
              <a:rPr lang="lv-LV" smtClean="0"/>
              <a:t>27.03.2019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9759F-13ED-4751-8D0C-26910C852D0F}" type="slidenum">
              <a:rPr lang="lv-LV" smtClean="0"/>
              <a:t>‹#›</a:t>
            </a:fld>
            <a:endParaRPr lang="lv-LV"/>
          </a:p>
        </p:txBody>
      </p:sp>
    </p:spTree>
    <p:extLst>
      <p:ext uri="{BB962C8B-B14F-4D97-AF65-F5344CB8AC3E}">
        <p14:creationId xmlns:p14="http://schemas.microsoft.com/office/powerpoint/2010/main" val="202969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9</a:t>
            </a:fld>
            <a:endParaRPr lang="lv-LV"/>
          </a:p>
        </p:txBody>
      </p:sp>
    </p:spTree>
    <p:extLst>
      <p:ext uri="{BB962C8B-B14F-4D97-AF65-F5344CB8AC3E}">
        <p14:creationId xmlns:p14="http://schemas.microsoft.com/office/powerpoint/2010/main" val="399775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11</a:t>
            </a:fld>
            <a:endParaRPr lang="lv-LV"/>
          </a:p>
        </p:txBody>
      </p:sp>
    </p:spTree>
    <p:extLst>
      <p:ext uri="{BB962C8B-B14F-4D97-AF65-F5344CB8AC3E}">
        <p14:creationId xmlns:p14="http://schemas.microsoft.com/office/powerpoint/2010/main" val="346428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12</a:t>
            </a:fld>
            <a:endParaRPr lang="lv-LV"/>
          </a:p>
        </p:txBody>
      </p:sp>
    </p:spTree>
    <p:extLst>
      <p:ext uri="{BB962C8B-B14F-4D97-AF65-F5344CB8AC3E}">
        <p14:creationId xmlns:p14="http://schemas.microsoft.com/office/powerpoint/2010/main" val="61495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14</a:t>
            </a:fld>
            <a:endParaRPr lang="lv-LV"/>
          </a:p>
        </p:txBody>
      </p:sp>
    </p:spTree>
    <p:extLst>
      <p:ext uri="{BB962C8B-B14F-4D97-AF65-F5344CB8AC3E}">
        <p14:creationId xmlns:p14="http://schemas.microsoft.com/office/powerpoint/2010/main" val="274922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19</a:t>
            </a:fld>
            <a:endParaRPr lang="lv-LV"/>
          </a:p>
        </p:txBody>
      </p:sp>
    </p:spTree>
    <p:extLst>
      <p:ext uri="{BB962C8B-B14F-4D97-AF65-F5344CB8AC3E}">
        <p14:creationId xmlns:p14="http://schemas.microsoft.com/office/powerpoint/2010/main" val="47190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20</a:t>
            </a:fld>
            <a:endParaRPr lang="lv-LV"/>
          </a:p>
        </p:txBody>
      </p:sp>
    </p:spTree>
    <p:extLst>
      <p:ext uri="{BB962C8B-B14F-4D97-AF65-F5344CB8AC3E}">
        <p14:creationId xmlns:p14="http://schemas.microsoft.com/office/powerpoint/2010/main" val="54008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21</a:t>
            </a:fld>
            <a:endParaRPr lang="lv-LV"/>
          </a:p>
        </p:txBody>
      </p:sp>
    </p:spTree>
    <p:extLst>
      <p:ext uri="{BB962C8B-B14F-4D97-AF65-F5344CB8AC3E}">
        <p14:creationId xmlns:p14="http://schemas.microsoft.com/office/powerpoint/2010/main" val="295176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D99759F-13ED-4751-8D0C-26910C852D0F}" type="slidenum">
              <a:rPr lang="lv-LV" smtClean="0"/>
              <a:t>22</a:t>
            </a:fld>
            <a:endParaRPr lang="lv-LV"/>
          </a:p>
        </p:txBody>
      </p:sp>
    </p:spTree>
    <p:extLst>
      <p:ext uri="{BB962C8B-B14F-4D97-AF65-F5344CB8AC3E}">
        <p14:creationId xmlns:p14="http://schemas.microsoft.com/office/powerpoint/2010/main" val="344395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362214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20581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376283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akuma slaids">
    <p:bg>
      <p:bgPr>
        <a:solidFill>
          <a:srgbClr val="00B0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4E44-7B93-438C-BDBE-4F1D78612911}"/>
              </a:ext>
            </a:extLst>
          </p:cNvPr>
          <p:cNvSpPr>
            <a:spLocks noGrp="1"/>
          </p:cNvSpPr>
          <p:nvPr>
            <p:ph type="title" hasCustomPrompt="1"/>
          </p:nvPr>
        </p:nvSpPr>
        <p:spPr>
          <a:xfrm>
            <a:off x="381000" y="1752600"/>
            <a:ext cx="10515600" cy="2232965"/>
          </a:xfrm>
        </p:spPr>
        <p:txBody>
          <a:bodyPr vert="horz" lIns="91440" tIns="45720" rIns="91440" bIns="45720" rtlCol="0" anchor="ctr">
            <a:normAutofit/>
          </a:bodyPr>
          <a:lstStyle>
            <a:lvl1pPr algn="l">
              <a:defRPr lang="lv-LV" sz="5000" b="0">
                <a:solidFill>
                  <a:schemeClr val="bg1"/>
                </a:solidFill>
                <a:latin typeface="Gotham Bold" pitchFamily="50" charset="0"/>
              </a:defRPr>
            </a:lvl1pPr>
          </a:lstStyle>
          <a:p>
            <a:pPr marL="0" lvl="0">
              <a:lnSpc>
                <a:spcPct val="100000"/>
              </a:lnSpc>
            </a:pPr>
            <a:r>
              <a:rPr lang="lv-LV"/>
              <a:t>Nosaukums</a:t>
            </a:r>
          </a:p>
        </p:txBody>
      </p:sp>
      <p:sp>
        <p:nvSpPr>
          <p:cNvPr id="3" name="Date Placeholder 2">
            <a:extLst>
              <a:ext uri="{FF2B5EF4-FFF2-40B4-BE49-F238E27FC236}">
                <a16:creationId xmlns:a16="http://schemas.microsoft.com/office/drawing/2014/main" id="{907AAC1E-5602-474C-9F42-85FCE882DDDF}"/>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4" name="Footer Placeholder 3">
            <a:extLst>
              <a:ext uri="{FF2B5EF4-FFF2-40B4-BE49-F238E27FC236}">
                <a16:creationId xmlns:a16="http://schemas.microsoft.com/office/drawing/2014/main" id="{5E7E0B35-5D72-4C09-B489-00A0D284EB9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8462A28-B861-4C7F-A7E3-CA5CC26F13B4}"/>
              </a:ext>
            </a:extLst>
          </p:cNvPr>
          <p:cNvSpPr>
            <a:spLocks noGrp="1"/>
          </p:cNvSpPr>
          <p:nvPr>
            <p:ph type="sldNum" sz="quarter" idx="12"/>
          </p:nvPr>
        </p:nvSpPr>
        <p:spPr/>
        <p:txBody>
          <a:bodyPr/>
          <a:lstStyle/>
          <a:p>
            <a:fld id="{7921D16B-E1CB-4D91-8C89-6296DAF468FD}" type="slidenum">
              <a:rPr lang="lv-LV" smtClean="0"/>
              <a:t>‹#›</a:t>
            </a:fld>
            <a:endParaRPr lang="lv-LV"/>
          </a:p>
        </p:txBody>
      </p:sp>
      <p:pic>
        <p:nvPicPr>
          <p:cNvPr id="7" name="Graphic 6">
            <a:extLst>
              <a:ext uri="{FF2B5EF4-FFF2-40B4-BE49-F238E27FC236}">
                <a16:creationId xmlns:a16="http://schemas.microsoft.com/office/drawing/2014/main" id="{C64FC841-881D-4AAF-A9AF-F82ED7DD9E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pic>
        <p:nvPicPr>
          <p:cNvPr id="8" name="Graphic 7">
            <a:extLst>
              <a:ext uri="{FF2B5EF4-FFF2-40B4-BE49-F238E27FC236}">
                <a16:creationId xmlns:a16="http://schemas.microsoft.com/office/drawing/2014/main" id="{29CB657B-E458-4D1B-93D0-4CA5D8D31C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256" y="469321"/>
            <a:ext cx="3076575" cy="733425"/>
          </a:xfrm>
          <a:prstGeom prst="rect">
            <a:avLst/>
          </a:prstGeom>
        </p:spPr>
      </p:pic>
      <p:sp>
        <p:nvSpPr>
          <p:cNvPr id="10" name="TextBox 9" hidden="1">
            <a:extLst>
              <a:ext uri="{FF2B5EF4-FFF2-40B4-BE49-F238E27FC236}">
                <a16:creationId xmlns:a16="http://schemas.microsoft.com/office/drawing/2014/main" id="{FFE5860C-CF01-40A1-811A-2C492A944F1D}"/>
              </a:ext>
            </a:extLst>
          </p:cNvPr>
          <p:cNvSpPr txBox="1"/>
          <p:nvPr userDrawn="1"/>
        </p:nvSpPr>
        <p:spPr>
          <a:xfrm>
            <a:off x="1576142" y="4275427"/>
            <a:ext cx="1528011" cy="615553"/>
          </a:xfrm>
          <a:prstGeom prst="rect">
            <a:avLst/>
          </a:prstGeom>
          <a:noFill/>
        </p:spPr>
        <p:txBody>
          <a:bodyPr wrap="square" rtlCol="0">
            <a:spAutoFit/>
          </a:bodyPr>
          <a:lstStyle/>
          <a:p>
            <a:r>
              <a:rPr lang="lv-LV" sz="1700">
                <a:solidFill>
                  <a:srgbClr val="B2E7EA"/>
                </a:solidFill>
                <a:latin typeface="Gotham Bold" pitchFamily="50" charset="0"/>
              </a:rPr>
              <a:t>BAIBA</a:t>
            </a:r>
          </a:p>
          <a:p>
            <a:r>
              <a:rPr lang="lv-LV" sz="1700">
                <a:solidFill>
                  <a:srgbClr val="B2E7EA"/>
                </a:solidFill>
                <a:latin typeface="Gotham Bold" pitchFamily="50" charset="0"/>
              </a:rPr>
              <a:t>FROMANE</a:t>
            </a:r>
          </a:p>
        </p:txBody>
      </p:sp>
      <p:sp>
        <p:nvSpPr>
          <p:cNvPr id="19" name="Portrets">
            <a:extLst>
              <a:ext uri="{FF2B5EF4-FFF2-40B4-BE49-F238E27FC236}">
                <a16:creationId xmlns:a16="http://schemas.microsoft.com/office/drawing/2014/main" id="{561C4F72-FA50-49EA-804B-4A8BF861F6E7}"/>
              </a:ext>
            </a:extLst>
          </p:cNvPr>
          <p:cNvSpPr>
            <a:spLocks noGrp="1" noChangeAspect="1"/>
          </p:cNvSpPr>
          <p:nvPr>
            <p:ph type="pic" sz="quarter" idx="13" hasCustomPrompt="1"/>
          </p:nvPr>
        </p:nvSpPr>
        <p:spPr>
          <a:xfrm>
            <a:off x="465224" y="4073215"/>
            <a:ext cx="1050839" cy="1050757"/>
          </a:xfrm>
          <a:prstGeom prst="ellipse">
            <a:avLst/>
          </a:prstGeom>
        </p:spPr>
        <p:txBody>
          <a:bodyPr>
            <a:normAutofit/>
          </a:bodyPr>
          <a:lstStyle>
            <a:lvl1pPr marL="0" indent="0" algn="ctr">
              <a:buNone/>
              <a:defRPr sz="1200">
                <a:solidFill>
                  <a:schemeClr val="bg1"/>
                </a:solidFill>
              </a:defRPr>
            </a:lvl1pPr>
          </a:lstStyle>
          <a:p>
            <a:r>
              <a:rPr lang="lv-LV"/>
              <a:t>Portrets</a:t>
            </a:r>
          </a:p>
        </p:txBody>
      </p:sp>
      <p:sp>
        <p:nvSpPr>
          <p:cNvPr id="21" name="Text Placeholder 20">
            <a:extLst>
              <a:ext uri="{FF2B5EF4-FFF2-40B4-BE49-F238E27FC236}">
                <a16:creationId xmlns:a16="http://schemas.microsoft.com/office/drawing/2014/main" id="{3A0CB106-FBCE-4A07-A51F-8148842149A4}"/>
              </a:ext>
            </a:extLst>
          </p:cNvPr>
          <p:cNvSpPr>
            <a:spLocks noGrp="1"/>
          </p:cNvSpPr>
          <p:nvPr>
            <p:ph type="body" sz="quarter" idx="14" hasCustomPrompt="1"/>
          </p:nvPr>
        </p:nvSpPr>
        <p:spPr>
          <a:xfrm>
            <a:off x="1592263" y="4279900"/>
            <a:ext cx="1595437" cy="327782"/>
          </a:xfrm>
          <a:noFill/>
        </p:spPr>
        <p:txBody>
          <a:bodyPr wrap="square" rtlCol="0">
            <a:spAutoFit/>
          </a:bodyPr>
          <a:lstStyle>
            <a:lvl1pPr marL="0" indent="0">
              <a:spcBef>
                <a:spcPts val="0"/>
              </a:spcBef>
              <a:buNone/>
              <a:defRPr lang="en-US" sz="1700" smtClean="0">
                <a:solidFill>
                  <a:srgbClr val="B2E7EA"/>
                </a:solidFill>
                <a:latin typeface="Gotham Bold" pitchFamily="50" charset="0"/>
              </a:defRPr>
            </a:lvl1pPr>
            <a:lvl2pPr>
              <a:defRPr lang="en-US" sz="1800" smtClean="0">
                <a:latin typeface="+mn-lt"/>
              </a:defRPr>
            </a:lvl2pPr>
            <a:lvl3pPr>
              <a:defRPr lang="en-US" sz="1800" smtClean="0">
                <a:latin typeface="+mn-lt"/>
              </a:defRPr>
            </a:lvl3pPr>
            <a:lvl4pPr>
              <a:defRPr lang="en-US" smtClean="0">
                <a:latin typeface="+mn-lt"/>
              </a:defRPr>
            </a:lvl4pPr>
            <a:lvl5pPr>
              <a:defRPr lang="lv-LV">
                <a:latin typeface="+mn-lt"/>
              </a:defRPr>
            </a:lvl5pPr>
          </a:lstStyle>
          <a:p>
            <a:pPr marL="0" lvl="0"/>
            <a:r>
              <a:rPr lang="lv-LV"/>
              <a:t>Autors</a:t>
            </a:r>
          </a:p>
        </p:txBody>
      </p:sp>
    </p:spTree>
    <p:extLst>
      <p:ext uri="{BB962C8B-B14F-4D97-AF65-F5344CB8AC3E}">
        <p14:creationId xmlns:p14="http://schemas.microsoft.com/office/powerpoint/2010/main" val="244219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kuma slaids bez autora">
    <p:bg>
      <p:bgPr>
        <a:solidFill>
          <a:srgbClr val="00B0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4E44-7B93-438C-BDBE-4F1D78612911}"/>
              </a:ext>
            </a:extLst>
          </p:cNvPr>
          <p:cNvSpPr>
            <a:spLocks noGrp="1"/>
          </p:cNvSpPr>
          <p:nvPr>
            <p:ph type="title" hasCustomPrompt="1"/>
          </p:nvPr>
        </p:nvSpPr>
        <p:spPr>
          <a:xfrm>
            <a:off x="381000" y="1752600"/>
            <a:ext cx="10515600" cy="2232965"/>
          </a:xfrm>
        </p:spPr>
        <p:txBody>
          <a:bodyPr vert="horz" lIns="91440" tIns="45720" rIns="91440" bIns="45720" rtlCol="0" anchor="b">
            <a:normAutofit/>
          </a:bodyPr>
          <a:lstStyle>
            <a:lvl1pPr algn="l">
              <a:defRPr lang="lv-LV" sz="5000" b="0">
                <a:solidFill>
                  <a:schemeClr val="bg1"/>
                </a:solidFill>
                <a:latin typeface="Gotham Bold" pitchFamily="50" charset="0"/>
              </a:defRPr>
            </a:lvl1pPr>
          </a:lstStyle>
          <a:p>
            <a:pPr marL="0" lvl="0">
              <a:lnSpc>
                <a:spcPct val="100000"/>
              </a:lnSpc>
            </a:pPr>
            <a:r>
              <a:rPr lang="lv-LV"/>
              <a:t>Nosaukums</a:t>
            </a:r>
          </a:p>
        </p:txBody>
      </p:sp>
      <p:sp>
        <p:nvSpPr>
          <p:cNvPr id="3" name="Date Placeholder 2">
            <a:extLst>
              <a:ext uri="{FF2B5EF4-FFF2-40B4-BE49-F238E27FC236}">
                <a16:creationId xmlns:a16="http://schemas.microsoft.com/office/drawing/2014/main" id="{907AAC1E-5602-474C-9F42-85FCE882DDDF}"/>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4" name="Footer Placeholder 3">
            <a:extLst>
              <a:ext uri="{FF2B5EF4-FFF2-40B4-BE49-F238E27FC236}">
                <a16:creationId xmlns:a16="http://schemas.microsoft.com/office/drawing/2014/main" id="{5E7E0B35-5D72-4C09-B489-00A0D284EB9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8462A28-B861-4C7F-A7E3-CA5CC26F13B4}"/>
              </a:ext>
            </a:extLst>
          </p:cNvPr>
          <p:cNvSpPr>
            <a:spLocks noGrp="1"/>
          </p:cNvSpPr>
          <p:nvPr>
            <p:ph type="sldNum" sz="quarter" idx="12"/>
          </p:nvPr>
        </p:nvSpPr>
        <p:spPr/>
        <p:txBody>
          <a:bodyPr/>
          <a:lstStyle/>
          <a:p>
            <a:fld id="{7921D16B-E1CB-4D91-8C89-6296DAF468FD}" type="slidenum">
              <a:rPr lang="lv-LV" smtClean="0"/>
              <a:t>‹#›</a:t>
            </a:fld>
            <a:endParaRPr lang="lv-LV"/>
          </a:p>
        </p:txBody>
      </p:sp>
      <p:pic>
        <p:nvPicPr>
          <p:cNvPr id="7" name="Graphic 6">
            <a:extLst>
              <a:ext uri="{FF2B5EF4-FFF2-40B4-BE49-F238E27FC236}">
                <a16:creationId xmlns:a16="http://schemas.microsoft.com/office/drawing/2014/main" id="{C64FC841-881D-4AAF-A9AF-F82ED7DD9E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pic>
        <p:nvPicPr>
          <p:cNvPr id="8" name="Graphic 7">
            <a:extLst>
              <a:ext uri="{FF2B5EF4-FFF2-40B4-BE49-F238E27FC236}">
                <a16:creationId xmlns:a16="http://schemas.microsoft.com/office/drawing/2014/main" id="{29CB657B-E458-4D1B-93D0-4CA5D8D31C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256" y="469321"/>
            <a:ext cx="3076575" cy="733425"/>
          </a:xfrm>
          <a:prstGeom prst="rect">
            <a:avLst/>
          </a:prstGeom>
        </p:spPr>
      </p:pic>
      <p:sp>
        <p:nvSpPr>
          <p:cNvPr id="10" name="TextBox 9" hidden="1">
            <a:extLst>
              <a:ext uri="{FF2B5EF4-FFF2-40B4-BE49-F238E27FC236}">
                <a16:creationId xmlns:a16="http://schemas.microsoft.com/office/drawing/2014/main" id="{FFE5860C-CF01-40A1-811A-2C492A944F1D}"/>
              </a:ext>
            </a:extLst>
          </p:cNvPr>
          <p:cNvSpPr txBox="1"/>
          <p:nvPr userDrawn="1"/>
        </p:nvSpPr>
        <p:spPr>
          <a:xfrm>
            <a:off x="1576142" y="4275427"/>
            <a:ext cx="1528011" cy="615553"/>
          </a:xfrm>
          <a:prstGeom prst="rect">
            <a:avLst/>
          </a:prstGeom>
          <a:noFill/>
        </p:spPr>
        <p:txBody>
          <a:bodyPr wrap="square" rtlCol="0">
            <a:spAutoFit/>
          </a:bodyPr>
          <a:lstStyle/>
          <a:p>
            <a:r>
              <a:rPr lang="lv-LV" sz="1700">
                <a:solidFill>
                  <a:srgbClr val="B2E7EA"/>
                </a:solidFill>
                <a:latin typeface="Gotham Bold" pitchFamily="50" charset="0"/>
              </a:rPr>
              <a:t>BAIBA</a:t>
            </a:r>
          </a:p>
          <a:p>
            <a:r>
              <a:rPr lang="lv-LV" sz="1700">
                <a:solidFill>
                  <a:srgbClr val="B2E7EA"/>
                </a:solidFill>
                <a:latin typeface="Gotham Bold" pitchFamily="50" charset="0"/>
              </a:rPr>
              <a:t>FROMANE</a:t>
            </a:r>
          </a:p>
        </p:txBody>
      </p:sp>
      <p:sp>
        <p:nvSpPr>
          <p:cNvPr id="21" name="Text Placeholder 20">
            <a:extLst>
              <a:ext uri="{FF2B5EF4-FFF2-40B4-BE49-F238E27FC236}">
                <a16:creationId xmlns:a16="http://schemas.microsoft.com/office/drawing/2014/main" id="{3A0CB106-FBCE-4A07-A51F-8148842149A4}"/>
              </a:ext>
            </a:extLst>
          </p:cNvPr>
          <p:cNvSpPr>
            <a:spLocks noGrp="1"/>
          </p:cNvSpPr>
          <p:nvPr>
            <p:ph type="body" sz="quarter" idx="14" hasCustomPrompt="1"/>
          </p:nvPr>
        </p:nvSpPr>
        <p:spPr>
          <a:xfrm>
            <a:off x="381001" y="4279900"/>
            <a:ext cx="10515600" cy="701731"/>
          </a:xfrm>
          <a:noFill/>
        </p:spPr>
        <p:txBody>
          <a:bodyPr wrap="square" rtlCol="0">
            <a:spAutoFit/>
          </a:bodyPr>
          <a:lstStyle>
            <a:lvl1pPr marL="0" indent="0">
              <a:spcBef>
                <a:spcPts val="0"/>
              </a:spcBef>
              <a:buNone/>
              <a:defRPr lang="en-US" sz="4400" smtClean="0">
                <a:solidFill>
                  <a:schemeClr val="bg1"/>
                </a:solidFill>
                <a:latin typeface="Gotham Light" pitchFamily="50" charset="0"/>
              </a:defRPr>
            </a:lvl1pPr>
            <a:lvl2pPr>
              <a:defRPr lang="en-US" sz="1800" smtClean="0">
                <a:latin typeface="+mn-lt"/>
              </a:defRPr>
            </a:lvl2pPr>
            <a:lvl3pPr>
              <a:defRPr lang="en-US" sz="1800" smtClean="0">
                <a:latin typeface="+mn-lt"/>
              </a:defRPr>
            </a:lvl3pPr>
            <a:lvl4pPr>
              <a:defRPr lang="en-US" smtClean="0">
                <a:latin typeface="+mn-lt"/>
              </a:defRPr>
            </a:lvl4pPr>
            <a:lvl5pPr>
              <a:defRPr lang="lv-LV">
                <a:latin typeface="+mn-lt"/>
              </a:defRPr>
            </a:lvl5pPr>
          </a:lstStyle>
          <a:p>
            <a:pPr marL="0" lvl="0"/>
            <a:r>
              <a:rPr lang="lv-LV"/>
              <a:t>Apakšvirsraksts</a:t>
            </a:r>
          </a:p>
        </p:txBody>
      </p:sp>
    </p:spTree>
    <p:extLst>
      <p:ext uri="{BB962C8B-B14F-4D97-AF65-F5344CB8AC3E}">
        <p14:creationId xmlns:p14="http://schemas.microsoft.com/office/powerpoint/2010/main" val="359801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rpslaids">
    <p:bg>
      <p:bgPr>
        <a:solidFill>
          <a:srgbClr val="00B0BA"/>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C67FF6-55C1-418C-BEBA-A8CF2C3A8355}"/>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4" name="Footer Placeholder 3">
            <a:extLst>
              <a:ext uri="{FF2B5EF4-FFF2-40B4-BE49-F238E27FC236}">
                <a16:creationId xmlns:a16="http://schemas.microsoft.com/office/drawing/2014/main" id="{3C664C67-B048-4105-B45E-22B96B989DB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BE665C8B-4DBD-4818-8E8E-408F6B521073}"/>
              </a:ext>
            </a:extLst>
          </p:cNvPr>
          <p:cNvSpPr>
            <a:spLocks noGrp="1"/>
          </p:cNvSpPr>
          <p:nvPr>
            <p:ph type="sldNum" sz="quarter" idx="12"/>
          </p:nvPr>
        </p:nvSpPr>
        <p:spPr/>
        <p:txBody>
          <a:bodyPr/>
          <a:lstStyle>
            <a:lvl1pPr>
              <a:defRPr>
                <a:solidFill>
                  <a:schemeClr val="bg1"/>
                </a:solidFill>
              </a:defRPr>
            </a:lvl1pPr>
          </a:lstStyle>
          <a:p>
            <a:fld id="{7921D16B-E1CB-4D91-8C89-6296DAF468FD}" type="slidenum">
              <a:rPr lang="lv-LV" smtClean="0"/>
              <a:pPr/>
              <a:t>‹#›</a:t>
            </a:fld>
            <a:endParaRPr lang="lv-LV"/>
          </a:p>
        </p:txBody>
      </p:sp>
      <p:pic>
        <p:nvPicPr>
          <p:cNvPr id="7" name="Graphic 6">
            <a:extLst>
              <a:ext uri="{FF2B5EF4-FFF2-40B4-BE49-F238E27FC236}">
                <a16:creationId xmlns:a16="http://schemas.microsoft.com/office/drawing/2014/main" id="{22D6A76F-1BCD-459B-9BFE-F5448A91E5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
        <p:nvSpPr>
          <p:cNvPr id="2" name="Title 1">
            <a:extLst>
              <a:ext uri="{FF2B5EF4-FFF2-40B4-BE49-F238E27FC236}">
                <a16:creationId xmlns:a16="http://schemas.microsoft.com/office/drawing/2014/main" id="{F7649E1B-6AF1-4CD5-99B8-7C870D574991}"/>
              </a:ext>
            </a:extLst>
          </p:cNvPr>
          <p:cNvSpPr>
            <a:spLocks noGrp="1"/>
          </p:cNvSpPr>
          <p:nvPr>
            <p:ph type="title" hasCustomPrompt="1"/>
          </p:nvPr>
        </p:nvSpPr>
        <p:spPr>
          <a:xfrm>
            <a:off x="1055178" y="1992449"/>
            <a:ext cx="10515600" cy="1325563"/>
          </a:xfrm>
        </p:spPr>
        <p:txBody>
          <a:bodyPr vert="horz" lIns="91440" tIns="45720" rIns="91440" bIns="45720" rtlCol="0" anchor="t">
            <a:normAutofit/>
          </a:bodyPr>
          <a:lstStyle>
            <a:lvl1pPr>
              <a:defRPr lang="lv-LV" sz="5400">
                <a:solidFill>
                  <a:schemeClr val="bg1"/>
                </a:solidFill>
                <a:latin typeface="Gotham Black" panose="02000604040000020004" pitchFamily="50" charset="0"/>
              </a:defRPr>
            </a:lvl1pPr>
          </a:lstStyle>
          <a:p>
            <a:pPr marL="0" lvl="0"/>
            <a:r>
              <a:rPr lang="lv-LV"/>
              <a:t>Virsraksts</a:t>
            </a:r>
          </a:p>
        </p:txBody>
      </p:sp>
      <p:sp>
        <p:nvSpPr>
          <p:cNvPr id="10" name="Text Placeholder 9">
            <a:extLst>
              <a:ext uri="{FF2B5EF4-FFF2-40B4-BE49-F238E27FC236}">
                <a16:creationId xmlns:a16="http://schemas.microsoft.com/office/drawing/2014/main" id="{749F37D5-2649-42FF-9F7B-925DEDF7CF9F}"/>
              </a:ext>
            </a:extLst>
          </p:cNvPr>
          <p:cNvSpPr>
            <a:spLocks noGrp="1"/>
          </p:cNvSpPr>
          <p:nvPr>
            <p:ph type="body" sz="quarter" idx="13" hasCustomPrompt="1"/>
          </p:nvPr>
        </p:nvSpPr>
        <p:spPr>
          <a:xfrm>
            <a:off x="1063705" y="1069043"/>
            <a:ext cx="4143570" cy="840230"/>
          </a:xfrm>
          <a:noFill/>
        </p:spPr>
        <p:txBody>
          <a:bodyPr wrap="none" rtlCol="0">
            <a:spAutoFit/>
          </a:bodyPr>
          <a:lstStyle>
            <a:lvl1pPr marL="0" indent="0">
              <a:buNone/>
              <a:defRPr lang="lv-LV" sz="5400" dirty="0">
                <a:solidFill>
                  <a:schemeClr val="bg1"/>
                </a:solidFill>
                <a:latin typeface="Gotham Light" pitchFamily="50" charset="0"/>
              </a:defRPr>
            </a:lvl1pPr>
          </a:lstStyle>
          <a:p>
            <a:pPr marL="0" lvl="0"/>
            <a:r>
              <a:rPr lang="lv-LV"/>
              <a:t>Skaitlis, ja ir</a:t>
            </a:r>
          </a:p>
        </p:txBody>
      </p:sp>
    </p:spTree>
    <p:extLst>
      <p:ext uri="{BB962C8B-B14F-4D97-AF65-F5344CB8AC3E}">
        <p14:creationId xmlns:p14="http://schemas.microsoft.com/office/powerpoint/2010/main" val="170110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04ACB3-372E-4169-8ADC-D06C7F27EAC1}"/>
              </a:ext>
            </a:extLst>
          </p:cNvPr>
          <p:cNvSpPr/>
          <p:nvPr userDrawn="1"/>
        </p:nvSpPr>
        <p:spPr>
          <a:xfrm>
            <a:off x="8153400" y="465221"/>
            <a:ext cx="3509212" cy="5133892"/>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6B93DD1E-1D82-4FDE-9DDD-44C2ED135B2E}"/>
              </a:ext>
            </a:extLst>
          </p:cNvPr>
          <p:cNvSpPr>
            <a:spLocks noGrp="1"/>
          </p:cNvSpPr>
          <p:nvPr>
            <p:ph type="title"/>
          </p:nvPr>
        </p:nvSpPr>
        <p:spPr>
          <a:xfrm>
            <a:off x="8345906" y="857909"/>
            <a:ext cx="3131991" cy="817715"/>
          </a:xfrm>
        </p:spPr>
        <p:txBody>
          <a:bodyPr anchor="b">
            <a:noAutofit/>
          </a:bodyPr>
          <a:lstStyle>
            <a:lvl1pPr>
              <a:defRPr sz="2800">
                <a:solidFill>
                  <a:schemeClr val="bg1"/>
                </a:solidFill>
                <a:latin typeface="Gotham Bold" pitchFamily="50" charset="0"/>
              </a:defRPr>
            </a:lvl1pPr>
          </a:lstStyle>
          <a:p>
            <a:endParaRPr lang="lv-LV"/>
          </a:p>
        </p:txBody>
      </p:sp>
      <p:sp>
        <p:nvSpPr>
          <p:cNvPr id="3" name="Date Placeholder 2">
            <a:extLst>
              <a:ext uri="{FF2B5EF4-FFF2-40B4-BE49-F238E27FC236}">
                <a16:creationId xmlns:a16="http://schemas.microsoft.com/office/drawing/2014/main" id="{031C93BD-263C-49E2-A379-3F81931AB8F4}"/>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4" name="Footer Placeholder 3">
            <a:extLst>
              <a:ext uri="{FF2B5EF4-FFF2-40B4-BE49-F238E27FC236}">
                <a16:creationId xmlns:a16="http://schemas.microsoft.com/office/drawing/2014/main" id="{4D714A4E-6845-4906-A5F2-7B7A6DB0B05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160D5AB-C478-4D20-B54F-91B217BD629B}"/>
              </a:ext>
            </a:extLst>
          </p:cNvPr>
          <p:cNvSpPr>
            <a:spLocks noGrp="1"/>
          </p:cNvSpPr>
          <p:nvPr>
            <p:ph type="sldNum" sz="quarter" idx="12"/>
          </p:nvPr>
        </p:nvSpPr>
        <p:spPr/>
        <p:txBody>
          <a:bodyPr/>
          <a:lstStyle/>
          <a:p>
            <a:fld id="{7921D16B-E1CB-4D91-8C89-6296DAF468FD}" type="slidenum">
              <a:rPr lang="lv-LV" smtClean="0"/>
              <a:t>‹#›</a:t>
            </a:fld>
            <a:endParaRPr lang="lv-LV"/>
          </a:p>
        </p:txBody>
      </p:sp>
      <p:sp>
        <p:nvSpPr>
          <p:cNvPr id="12" name="Text Placeholder 11">
            <a:extLst>
              <a:ext uri="{FF2B5EF4-FFF2-40B4-BE49-F238E27FC236}">
                <a16:creationId xmlns:a16="http://schemas.microsoft.com/office/drawing/2014/main" id="{E9B7BFA0-EBB7-41CF-9F8C-B3D6DA5EDC71}"/>
              </a:ext>
            </a:extLst>
          </p:cNvPr>
          <p:cNvSpPr>
            <a:spLocks noGrp="1"/>
          </p:cNvSpPr>
          <p:nvPr>
            <p:ph type="body" sz="quarter" idx="14"/>
          </p:nvPr>
        </p:nvSpPr>
        <p:spPr>
          <a:xfrm>
            <a:off x="8345488" y="1776550"/>
            <a:ext cx="3132409" cy="3822564"/>
          </a:xfrm>
        </p:spPr>
        <p:txBody>
          <a:bodyPr>
            <a:normAutofit/>
          </a:bodyPr>
          <a:lstStyle>
            <a:lvl1pPr marL="0" indent="0">
              <a:buNone/>
              <a:defRPr sz="1600">
                <a:solidFill>
                  <a:schemeClr val="bg1"/>
                </a:solidFill>
                <a:latin typeface="Gotham Book" panose="02000604040000020004" pitchFamily="50" charset="0"/>
              </a:defRPr>
            </a:lvl1pPr>
            <a:lvl2pPr marL="457200" indent="0">
              <a:buNone/>
              <a:defRPr/>
            </a:lvl2pPr>
          </a:lstStyle>
          <a:p>
            <a:pPr lvl="0"/>
            <a:r>
              <a:rPr lang="en-US"/>
              <a:t>Edit Master text styles</a:t>
            </a:r>
          </a:p>
        </p:txBody>
      </p:sp>
      <p:pic>
        <p:nvPicPr>
          <p:cNvPr id="13" name="Graphic 12">
            <a:extLst>
              <a:ext uri="{FF2B5EF4-FFF2-40B4-BE49-F238E27FC236}">
                <a16:creationId xmlns:a16="http://schemas.microsoft.com/office/drawing/2014/main" id="{7CFB91DA-E4E7-4665-843A-EA82932A65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
        <p:nvSpPr>
          <p:cNvPr id="7" name="Content Placeholder 6">
            <a:extLst>
              <a:ext uri="{FF2B5EF4-FFF2-40B4-BE49-F238E27FC236}">
                <a16:creationId xmlns:a16="http://schemas.microsoft.com/office/drawing/2014/main" id="{04E75E97-40BC-44C1-9277-E0DA78208518}"/>
              </a:ext>
            </a:extLst>
          </p:cNvPr>
          <p:cNvSpPr>
            <a:spLocks noGrp="1"/>
          </p:cNvSpPr>
          <p:nvPr>
            <p:ph sz="quarter" idx="15"/>
          </p:nvPr>
        </p:nvSpPr>
        <p:spPr>
          <a:xfrm>
            <a:off x="412750" y="465138"/>
            <a:ext cx="7748588" cy="5133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835602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Zala linija">
            <a:extLst>
              <a:ext uri="{FF2B5EF4-FFF2-40B4-BE49-F238E27FC236}">
                <a16:creationId xmlns:a16="http://schemas.microsoft.com/office/drawing/2014/main" id="{8DDEC282-FFD8-4942-916F-8CFDC7C3F046}"/>
              </a:ext>
            </a:extLst>
          </p:cNvPr>
          <p:cNvSpPr/>
          <p:nvPr userDrawn="1"/>
        </p:nvSpPr>
        <p:spPr>
          <a:xfrm>
            <a:off x="0" y="-14124"/>
            <a:ext cx="12192000" cy="1379343"/>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B803B44F-7DDF-4F24-A108-4BD4E3FAC03E}"/>
              </a:ext>
            </a:extLst>
          </p:cNvPr>
          <p:cNvSpPr>
            <a:spLocks noGrp="1"/>
          </p:cNvSpPr>
          <p:nvPr>
            <p:ph type="title"/>
          </p:nvPr>
        </p:nvSpPr>
        <p:spPr>
          <a:xfrm>
            <a:off x="1146874" y="1"/>
            <a:ext cx="10578402" cy="1365218"/>
          </a:xfrm>
        </p:spPr>
        <p:txBody>
          <a:bodyPr vert="horz" lIns="91440" tIns="45720" rIns="91440" bIns="45720" rtlCol="0" anchor="ctr">
            <a:normAutofit/>
          </a:bodyPr>
          <a:lstStyle>
            <a:lvl1pPr>
              <a:defRPr lang="lv-LV" sz="4600">
                <a:solidFill>
                  <a:schemeClr val="bg1"/>
                </a:solidFill>
              </a:defRPr>
            </a:lvl1pPr>
          </a:lstStyle>
          <a:p>
            <a:pPr marL="0" lvl="0"/>
            <a:r>
              <a:rPr lang="en-US"/>
              <a:t>Click to edit Master title style</a:t>
            </a:r>
            <a:endParaRPr lang="lv-LV"/>
          </a:p>
        </p:txBody>
      </p:sp>
      <p:sp>
        <p:nvSpPr>
          <p:cNvPr id="3" name="Content Placeholder 2">
            <a:extLst>
              <a:ext uri="{FF2B5EF4-FFF2-40B4-BE49-F238E27FC236}">
                <a16:creationId xmlns:a16="http://schemas.microsoft.com/office/drawing/2014/main" id="{5294D8E5-BAAC-4B8E-8FA0-8C00D9AC4F82}"/>
              </a:ext>
            </a:extLst>
          </p:cNvPr>
          <p:cNvSpPr>
            <a:spLocks noGrp="1"/>
          </p:cNvSpPr>
          <p:nvPr>
            <p:ph idx="1"/>
          </p:nvPr>
        </p:nvSpPr>
        <p:spPr>
          <a:xfrm>
            <a:off x="1332854" y="1704813"/>
            <a:ext cx="10392422" cy="4472150"/>
          </a:xfrm>
        </p:spPr>
        <p:txBody>
          <a:bodyPr vert="horz" lIns="91440" tIns="45720" rIns="91440" bIns="45720" rtlCol="0">
            <a:normAutofit/>
          </a:bodyPr>
          <a:lstStyle>
            <a:lvl1pPr>
              <a:spcBef>
                <a:spcPts val="1800"/>
              </a:spcBef>
              <a:defRPr lang="en-US" dirty="0">
                <a:solidFill>
                  <a:srgbClr val="00B0BA"/>
                </a:solidFill>
              </a:defRPr>
            </a:lvl1pPr>
            <a:lvl2pPr>
              <a:defRPr lang="en-US" dirty="0">
                <a:solidFill>
                  <a:srgbClr val="00B0BA"/>
                </a:solidFill>
              </a:defRPr>
            </a:lvl2pPr>
            <a:lvl3pPr>
              <a:defRPr lang="en-US" dirty="0">
                <a:solidFill>
                  <a:srgbClr val="00B0BA"/>
                </a:solidFill>
              </a:defRPr>
            </a:lvl3pPr>
            <a:lvl4pPr>
              <a:defRPr lang="en-US" dirty="0">
                <a:solidFill>
                  <a:srgbClr val="00B0BA"/>
                </a:solidFill>
              </a:defRPr>
            </a:lvl4pPr>
            <a:lvl5pPr>
              <a:defRPr lang="lv-LV" dirty="0">
                <a:solidFill>
                  <a:srgbClr val="00B0BA"/>
                </a:solidFill>
              </a:defRPr>
            </a:lvl5pPr>
          </a:lstStyle>
          <a:p>
            <a:pPr marL="514350" lvl="0" indent="-514350">
              <a:lnSpc>
                <a:spcPct val="100000"/>
              </a:lnSpc>
              <a:spcBef>
                <a:spcPts val="1700"/>
              </a:spcBef>
              <a:buFont typeface="+mj-lt"/>
              <a:buAutoNum type="arabicPeriod"/>
            </a:pPr>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DD4962E-3D32-419F-AFC9-168A23F66790}"/>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a:extLst>
              <a:ext uri="{FF2B5EF4-FFF2-40B4-BE49-F238E27FC236}">
                <a16:creationId xmlns:a16="http://schemas.microsoft.com/office/drawing/2014/main" id="{A5B8080A-355E-40D7-903B-96AF2B1E284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BDFA0E7-26B2-42B7-B095-FDF3B9A7DB23}"/>
              </a:ext>
            </a:extLst>
          </p:cNvPr>
          <p:cNvSpPr>
            <a:spLocks noGrp="1"/>
          </p:cNvSpPr>
          <p:nvPr>
            <p:ph type="sldNum" sz="quarter" idx="12"/>
          </p:nvPr>
        </p:nvSpPr>
        <p:spPr/>
        <p:txBody>
          <a:bodyPr/>
          <a:lstStyle/>
          <a:p>
            <a:fld id="{7921D16B-E1CB-4D91-8C89-6296DAF468FD}" type="slidenum">
              <a:rPr lang="lv-LV" smtClean="0"/>
              <a:t>‹#›</a:t>
            </a:fld>
            <a:endParaRPr lang="lv-LV"/>
          </a:p>
        </p:txBody>
      </p:sp>
      <p:pic>
        <p:nvPicPr>
          <p:cNvPr id="9" name="Graphic 8">
            <a:extLst>
              <a:ext uri="{FF2B5EF4-FFF2-40B4-BE49-F238E27FC236}">
                <a16:creationId xmlns:a16="http://schemas.microsoft.com/office/drawing/2014/main" id="{C4CFB96F-8570-4CC3-A9A1-94414147F6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131745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turs gaisa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B44F-7DDF-4F24-A108-4BD4E3FAC03E}"/>
              </a:ext>
            </a:extLst>
          </p:cNvPr>
          <p:cNvSpPr>
            <a:spLocks noGrp="1"/>
          </p:cNvSpPr>
          <p:nvPr>
            <p:ph type="title"/>
          </p:nvPr>
        </p:nvSpPr>
        <p:spPr>
          <a:xfrm>
            <a:off x="1146874" y="1"/>
            <a:ext cx="10578402" cy="1365218"/>
          </a:xfrm>
          <a:solidFill>
            <a:schemeClr val="bg1"/>
          </a:solidFill>
        </p:spPr>
        <p:txBody>
          <a:bodyPr vert="horz" lIns="91440" tIns="45720" rIns="91440" bIns="45720" rtlCol="0" anchor="ctr">
            <a:normAutofit/>
          </a:bodyPr>
          <a:lstStyle>
            <a:lvl1pPr>
              <a:defRPr lang="lv-LV" sz="4600">
                <a:solidFill>
                  <a:srgbClr val="00B0BA"/>
                </a:solidFill>
              </a:defRPr>
            </a:lvl1pPr>
          </a:lstStyle>
          <a:p>
            <a:pPr marL="0" lvl="0"/>
            <a:r>
              <a:rPr lang="en-US"/>
              <a:t>Click to edit Master title style</a:t>
            </a:r>
            <a:endParaRPr lang="lv-LV"/>
          </a:p>
        </p:txBody>
      </p:sp>
      <p:sp>
        <p:nvSpPr>
          <p:cNvPr id="3" name="Content Placeholder 2">
            <a:extLst>
              <a:ext uri="{FF2B5EF4-FFF2-40B4-BE49-F238E27FC236}">
                <a16:creationId xmlns:a16="http://schemas.microsoft.com/office/drawing/2014/main" id="{5294D8E5-BAAC-4B8E-8FA0-8C00D9AC4F82}"/>
              </a:ext>
            </a:extLst>
          </p:cNvPr>
          <p:cNvSpPr>
            <a:spLocks noGrp="1"/>
          </p:cNvSpPr>
          <p:nvPr>
            <p:ph idx="1"/>
          </p:nvPr>
        </p:nvSpPr>
        <p:spPr>
          <a:xfrm>
            <a:off x="1332854" y="1704813"/>
            <a:ext cx="10392422" cy="4472150"/>
          </a:xfrm>
        </p:spPr>
        <p:txBody>
          <a:bodyPr vert="horz" lIns="91440" tIns="45720" rIns="91440" bIns="45720" rtlCol="0">
            <a:normAutofit/>
          </a:bodyPr>
          <a:lstStyle>
            <a:lvl1pPr>
              <a:spcBef>
                <a:spcPts val="1800"/>
              </a:spcBef>
              <a:defRPr lang="en-US" dirty="0">
                <a:solidFill>
                  <a:srgbClr val="00B0BA"/>
                </a:solidFill>
              </a:defRPr>
            </a:lvl1pPr>
            <a:lvl2pPr>
              <a:defRPr lang="en-US" dirty="0">
                <a:solidFill>
                  <a:srgbClr val="00B0BA"/>
                </a:solidFill>
              </a:defRPr>
            </a:lvl2pPr>
            <a:lvl3pPr>
              <a:defRPr lang="en-US" dirty="0">
                <a:solidFill>
                  <a:srgbClr val="00B0BA"/>
                </a:solidFill>
              </a:defRPr>
            </a:lvl3pPr>
            <a:lvl4pPr>
              <a:defRPr lang="en-US" dirty="0">
                <a:solidFill>
                  <a:srgbClr val="00B0BA"/>
                </a:solidFill>
              </a:defRPr>
            </a:lvl4pPr>
            <a:lvl5pPr>
              <a:defRPr lang="lv-LV" dirty="0">
                <a:solidFill>
                  <a:srgbClr val="00B0BA"/>
                </a:solidFill>
              </a:defRPr>
            </a:lvl5pPr>
          </a:lstStyle>
          <a:p>
            <a:pPr marL="228600" lvl="0" indent="-228600">
              <a:lnSpc>
                <a:spcPct val="100000"/>
              </a:lnSpc>
              <a:spcBef>
                <a:spcPts val="1700"/>
              </a:spcBef>
            </a:pPr>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DD4962E-3D32-419F-AFC9-168A23F66790}"/>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a:extLst>
              <a:ext uri="{FF2B5EF4-FFF2-40B4-BE49-F238E27FC236}">
                <a16:creationId xmlns:a16="http://schemas.microsoft.com/office/drawing/2014/main" id="{A5B8080A-355E-40D7-903B-96AF2B1E284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BDFA0E7-26B2-42B7-B095-FDF3B9A7DB23}"/>
              </a:ext>
            </a:extLst>
          </p:cNvPr>
          <p:cNvSpPr>
            <a:spLocks noGrp="1"/>
          </p:cNvSpPr>
          <p:nvPr>
            <p:ph type="sldNum" sz="quarter" idx="12"/>
          </p:nvPr>
        </p:nvSpPr>
        <p:spPr/>
        <p:txBody>
          <a:bodyPr/>
          <a:lstStyle/>
          <a:p>
            <a:fld id="{7921D16B-E1CB-4D91-8C89-6296DAF468FD}" type="slidenum">
              <a:rPr lang="lv-LV" smtClean="0"/>
              <a:t>‹#›</a:t>
            </a:fld>
            <a:endParaRPr lang="lv-LV"/>
          </a:p>
        </p:txBody>
      </p:sp>
      <p:pic>
        <p:nvPicPr>
          <p:cNvPr id="9" name="Graphic 8">
            <a:extLst>
              <a:ext uri="{FF2B5EF4-FFF2-40B4-BE49-F238E27FC236}">
                <a16:creationId xmlns:a16="http://schemas.microsoft.com/office/drawing/2014/main" id="{C4CFB96F-8570-4CC3-A9A1-94414147F6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349493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Zala linija">
            <a:extLst>
              <a:ext uri="{FF2B5EF4-FFF2-40B4-BE49-F238E27FC236}">
                <a16:creationId xmlns:a16="http://schemas.microsoft.com/office/drawing/2014/main" id="{8DDEC282-FFD8-4942-916F-8CFDC7C3F046}"/>
              </a:ext>
            </a:extLst>
          </p:cNvPr>
          <p:cNvSpPr/>
          <p:nvPr userDrawn="1"/>
        </p:nvSpPr>
        <p:spPr>
          <a:xfrm>
            <a:off x="0" y="-14124"/>
            <a:ext cx="12192000" cy="1379343"/>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B803B44F-7DDF-4F24-A108-4BD4E3FAC03E}"/>
              </a:ext>
            </a:extLst>
          </p:cNvPr>
          <p:cNvSpPr>
            <a:spLocks noGrp="1"/>
          </p:cNvSpPr>
          <p:nvPr>
            <p:ph type="title"/>
          </p:nvPr>
        </p:nvSpPr>
        <p:spPr>
          <a:xfrm>
            <a:off x="1146874" y="1"/>
            <a:ext cx="10578402" cy="1365218"/>
          </a:xfrm>
        </p:spPr>
        <p:txBody>
          <a:bodyPr vert="horz" lIns="91440" tIns="45720" rIns="91440" bIns="45720" rtlCol="0" anchor="ctr">
            <a:normAutofit/>
          </a:bodyPr>
          <a:lstStyle>
            <a:lvl1pPr>
              <a:defRPr lang="lv-LV" sz="4600">
                <a:solidFill>
                  <a:schemeClr val="bg1"/>
                </a:solidFill>
              </a:defRPr>
            </a:lvl1pPr>
          </a:lstStyle>
          <a:p>
            <a:pPr marL="0" lvl="0"/>
            <a:r>
              <a:rPr lang="en-US"/>
              <a:t>Click to edit Master title style</a:t>
            </a:r>
            <a:endParaRPr lang="lv-LV"/>
          </a:p>
        </p:txBody>
      </p:sp>
      <p:sp>
        <p:nvSpPr>
          <p:cNvPr id="4" name="Date Placeholder 3">
            <a:extLst>
              <a:ext uri="{FF2B5EF4-FFF2-40B4-BE49-F238E27FC236}">
                <a16:creationId xmlns:a16="http://schemas.microsoft.com/office/drawing/2014/main" id="{BDD4962E-3D32-419F-AFC9-168A23F66790}"/>
              </a:ext>
            </a:extLst>
          </p:cNvPr>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a:extLst>
              <a:ext uri="{FF2B5EF4-FFF2-40B4-BE49-F238E27FC236}">
                <a16:creationId xmlns:a16="http://schemas.microsoft.com/office/drawing/2014/main" id="{A5B8080A-355E-40D7-903B-96AF2B1E284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BDFA0E7-26B2-42B7-B095-FDF3B9A7DB23}"/>
              </a:ext>
            </a:extLst>
          </p:cNvPr>
          <p:cNvSpPr>
            <a:spLocks noGrp="1"/>
          </p:cNvSpPr>
          <p:nvPr>
            <p:ph type="sldNum" sz="quarter" idx="12"/>
          </p:nvPr>
        </p:nvSpPr>
        <p:spPr/>
        <p:txBody>
          <a:bodyPr/>
          <a:lstStyle/>
          <a:p>
            <a:fld id="{7921D16B-E1CB-4D91-8C89-6296DAF468FD}" type="slidenum">
              <a:rPr lang="lv-LV" smtClean="0"/>
              <a:t>‹#›</a:t>
            </a:fld>
            <a:endParaRPr lang="lv-LV"/>
          </a:p>
        </p:txBody>
      </p:sp>
      <p:pic>
        <p:nvPicPr>
          <p:cNvPr id="9" name="Graphic 8">
            <a:extLst>
              <a:ext uri="{FF2B5EF4-FFF2-40B4-BE49-F238E27FC236}">
                <a16:creationId xmlns:a16="http://schemas.microsoft.com/office/drawing/2014/main" id="{C4CFB96F-8570-4CC3-A9A1-94414147F6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1269826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ipars">
    <p:bg>
      <p:bgPr>
        <a:solidFill>
          <a:srgbClr val="00B0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B44F-7DDF-4F24-A108-4BD4E3FAC03E}"/>
              </a:ext>
            </a:extLst>
          </p:cNvPr>
          <p:cNvSpPr>
            <a:spLocks noGrp="1"/>
          </p:cNvSpPr>
          <p:nvPr>
            <p:ph type="title"/>
          </p:nvPr>
        </p:nvSpPr>
        <p:spPr>
          <a:xfrm>
            <a:off x="533400" y="4637509"/>
            <a:ext cx="10578402" cy="1365218"/>
          </a:xfrm>
        </p:spPr>
        <p:txBody>
          <a:bodyPr vert="horz" lIns="91440" tIns="45720" rIns="91440" bIns="45720" rtlCol="0" anchor="t">
            <a:normAutofit/>
          </a:bodyPr>
          <a:lstStyle>
            <a:lvl1pPr>
              <a:defRPr lang="lv-LV" sz="4000" dirty="0">
                <a:solidFill>
                  <a:schemeClr val="bg1"/>
                </a:solidFill>
                <a:effectLst/>
              </a:defRPr>
            </a:lvl1pPr>
          </a:lstStyle>
          <a:p>
            <a:pPr marL="0" lvl="0"/>
            <a:endParaRPr lang="lv-LV"/>
          </a:p>
        </p:txBody>
      </p:sp>
      <p:sp>
        <p:nvSpPr>
          <p:cNvPr id="17" name="Picture Placeholder 16">
            <a:extLst>
              <a:ext uri="{FF2B5EF4-FFF2-40B4-BE49-F238E27FC236}">
                <a16:creationId xmlns:a16="http://schemas.microsoft.com/office/drawing/2014/main" id="{18A025CA-A8A7-45F8-8262-A6CDC9F6EF5C}"/>
              </a:ext>
            </a:extLst>
          </p:cNvPr>
          <p:cNvSpPr>
            <a:spLocks noGrp="1"/>
          </p:cNvSpPr>
          <p:nvPr>
            <p:ph type="pic" sz="quarter" idx="14"/>
          </p:nvPr>
        </p:nvSpPr>
        <p:spPr>
          <a:xfrm>
            <a:off x="4464401" y="-14458"/>
            <a:ext cx="7743483" cy="4042769"/>
          </a:xfrm>
          <a:custGeom>
            <a:avLst/>
            <a:gdLst>
              <a:gd name="connsiteX0" fmla="*/ 5710832 w 7748337"/>
              <a:gd name="connsiteY0" fmla="*/ 3922639 h 4171950"/>
              <a:gd name="connsiteX1" fmla="*/ 2724117 w 7748337"/>
              <a:gd name="connsiteY1" fmla="*/ 4077922 h 4171950"/>
              <a:gd name="connsiteX2" fmla="*/ 405749 w 7748337"/>
              <a:gd name="connsiteY2" fmla="*/ 1156615 h 4171950"/>
              <a:gd name="connsiteX3" fmla="*/ 3874169 w 7748337"/>
              <a:gd name="connsiteY3" fmla="*/ 0 h 4171950"/>
              <a:gd name="connsiteX4" fmla="*/ 5710832 w 7748337"/>
              <a:gd name="connsiteY4" fmla="*/ 3922639 h 4171950"/>
              <a:gd name="connsiteX0" fmla="*/ 7644446 w 7644446"/>
              <a:gd name="connsiteY0" fmla="*/ 3457418 h 4186147"/>
              <a:gd name="connsiteX1" fmla="*/ 2604342 w 7644446"/>
              <a:gd name="connsiteY1" fmla="*/ 4077922 h 4186147"/>
              <a:gd name="connsiteX2" fmla="*/ 285974 w 7644446"/>
              <a:gd name="connsiteY2" fmla="*/ 1156615 h 4186147"/>
              <a:gd name="connsiteX3" fmla="*/ 3754394 w 7644446"/>
              <a:gd name="connsiteY3" fmla="*/ 0 h 4186147"/>
              <a:gd name="connsiteX4" fmla="*/ 7644446 w 7644446"/>
              <a:gd name="connsiteY4" fmla="*/ 3457418 h 4186147"/>
              <a:gd name="connsiteX0" fmla="*/ 7644446 w 7785959"/>
              <a:gd name="connsiteY0" fmla="*/ 3457418 h 4186147"/>
              <a:gd name="connsiteX1" fmla="*/ 2604342 w 7785959"/>
              <a:gd name="connsiteY1" fmla="*/ 4077922 h 4186147"/>
              <a:gd name="connsiteX2" fmla="*/ 285974 w 7785959"/>
              <a:gd name="connsiteY2" fmla="*/ 1156615 h 4186147"/>
              <a:gd name="connsiteX3" fmla="*/ 7604499 w 7785959"/>
              <a:gd name="connsiteY3" fmla="*/ 0 h 4186147"/>
              <a:gd name="connsiteX4" fmla="*/ 7644446 w 7785959"/>
              <a:gd name="connsiteY4" fmla="*/ 3457418 h 4186147"/>
              <a:gd name="connsiteX0" fmla="*/ 8002101 w 8143614"/>
              <a:gd name="connsiteY0" fmla="*/ 3783116 h 4589437"/>
              <a:gd name="connsiteX1" fmla="*/ 2961997 w 8143614"/>
              <a:gd name="connsiteY1" fmla="*/ 4403620 h 4589437"/>
              <a:gd name="connsiteX2" fmla="*/ 258618 w 8143614"/>
              <a:gd name="connsiteY2" fmla="*/ 311239 h 4589437"/>
              <a:gd name="connsiteX3" fmla="*/ 7962154 w 8143614"/>
              <a:gd name="connsiteY3" fmla="*/ 325698 h 4589437"/>
              <a:gd name="connsiteX4" fmla="*/ 8002101 w 8143614"/>
              <a:gd name="connsiteY4" fmla="*/ 3783116 h 4589437"/>
              <a:gd name="connsiteX0" fmla="*/ 7743483 w 7884996"/>
              <a:gd name="connsiteY0" fmla="*/ 3783116 h 3783116"/>
              <a:gd name="connsiteX1" fmla="*/ 0 w 7884996"/>
              <a:gd name="connsiteY1" fmla="*/ 311239 h 3783116"/>
              <a:gd name="connsiteX2" fmla="*/ 7703536 w 7884996"/>
              <a:gd name="connsiteY2" fmla="*/ 325698 h 3783116"/>
              <a:gd name="connsiteX3" fmla="*/ 7743483 w 7884996"/>
              <a:gd name="connsiteY3" fmla="*/ 3783116 h 3783116"/>
              <a:gd name="connsiteX0" fmla="*/ 7743483 w 7884996"/>
              <a:gd name="connsiteY0" fmla="*/ 3783116 h 3953391"/>
              <a:gd name="connsiteX1" fmla="*/ 0 w 7884996"/>
              <a:gd name="connsiteY1" fmla="*/ 311239 h 3953391"/>
              <a:gd name="connsiteX2" fmla="*/ 7703536 w 7884996"/>
              <a:gd name="connsiteY2" fmla="*/ 325698 h 3953391"/>
              <a:gd name="connsiteX3" fmla="*/ 7743483 w 7884996"/>
              <a:gd name="connsiteY3" fmla="*/ 3783116 h 3953391"/>
              <a:gd name="connsiteX0" fmla="*/ 7743483 w 7884996"/>
              <a:gd name="connsiteY0" fmla="*/ 3783116 h 4387320"/>
              <a:gd name="connsiteX1" fmla="*/ 0 w 7884996"/>
              <a:gd name="connsiteY1" fmla="*/ 311239 h 4387320"/>
              <a:gd name="connsiteX2" fmla="*/ 7703536 w 7884996"/>
              <a:gd name="connsiteY2" fmla="*/ 325698 h 4387320"/>
              <a:gd name="connsiteX3" fmla="*/ 7743483 w 7884996"/>
              <a:gd name="connsiteY3" fmla="*/ 3783116 h 4387320"/>
              <a:gd name="connsiteX0" fmla="*/ 7743483 w 7884996"/>
              <a:gd name="connsiteY0" fmla="*/ 3783116 h 4354008"/>
              <a:gd name="connsiteX1" fmla="*/ 0 w 7884996"/>
              <a:gd name="connsiteY1" fmla="*/ 311239 h 4354008"/>
              <a:gd name="connsiteX2" fmla="*/ 7703536 w 7884996"/>
              <a:gd name="connsiteY2" fmla="*/ 325698 h 4354008"/>
              <a:gd name="connsiteX3" fmla="*/ 7743483 w 7884996"/>
              <a:gd name="connsiteY3" fmla="*/ 3783116 h 4354008"/>
              <a:gd name="connsiteX0" fmla="*/ 7743483 w 7884996"/>
              <a:gd name="connsiteY0" fmla="*/ 3569311 h 4140203"/>
              <a:gd name="connsiteX1" fmla="*/ 0 w 7884996"/>
              <a:gd name="connsiteY1" fmla="*/ 97434 h 4140203"/>
              <a:gd name="connsiteX2" fmla="*/ 7703536 w 7884996"/>
              <a:gd name="connsiteY2" fmla="*/ 111893 h 4140203"/>
              <a:gd name="connsiteX3" fmla="*/ 7743483 w 7884996"/>
              <a:gd name="connsiteY3" fmla="*/ 3569311 h 4140203"/>
              <a:gd name="connsiteX0" fmla="*/ 7743483 w 7884996"/>
              <a:gd name="connsiteY0" fmla="*/ 3471877 h 4042769"/>
              <a:gd name="connsiteX1" fmla="*/ 0 w 7884996"/>
              <a:gd name="connsiteY1" fmla="*/ 0 h 4042769"/>
              <a:gd name="connsiteX2" fmla="*/ 7703536 w 7884996"/>
              <a:gd name="connsiteY2" fmla="*/ 14459 h 4042769"/>
              <a:gd name="connsiteX3" fmla="*/ 7743483 w 7884996"/>
              <a:gd name="connsiteY3" fmla="*/ 3471877 h 4042769"/>
              <a:gd name="connsiteX0" fmla="*/ 7743483 w 8735455"/>
              <a:gd name="connsiteY0" fmla="*/ 3471877 h 4042769"/>
              <a:gd name="connsiteX1" fmla="*/ 0 w 8735455"/>
              <a:gd name="connsiteY1" fmla="*/ 0 h 4042769"/>
              <a:gd name="connsiteX2" fmla="*/ 7703536 w 8735455"/>
              <a:gd name="connsiteY2" fmla="*/ 14459 h 4042769"/>
              <a:gd name="connsiteX3" fmla="*/ 7743483 w 8735455"/>
              <a:gd name="connsiteY3" fmla="*/ 3471877 h 4042769"/>
              <a:gd name="connsiteX0" fmla="*/ 7743483 w 8308268"/>
              <a:gd name="connsiteY0" fmla="*/ 3471877 h 4042769"/>
              <a:gd name="connsiteX1" fmla="*/ 0 w 8308268"/>
              <a:gd name="connsiteY1" fmla="*/ 0 h 4042769"/>
              <a:gd name="connsiteX2" fmla="*/ 7703536 w 8308268"/>
              <a:gd name="connsiteY2" fmla="*/ 14459 h 4042769"/>
              <a:gd name="connsiteX3" fmla="*/ 7743483 w 8308268"/>
              <a:gd name="connsiteY3" fmla="*/ 3471877 h 4042769"/>
              <a:gd name="connsiteX0" fmla="*/ 7743483 w 8782448"/>
              <a:gd name="connsiteY0" fmla="*/ 3471877 h 4042769"/>
              <a:gd name="connsiteX1" fmla="*/ 0 w 8782448"/>
              <a:gd name="connsiteY1" fmla="*/ 0 h 4042769"/>
              <a:gd name="connsiteX2" fmla="*/ 7703536 w 8782448"/>
              <a:gd name="connsiteY2" fmla="*/ 14459 h 4042769"/>
              <a:gd name="connsiteX3" fmla="*/ 7743483 w 8782448"/>
              <a:gd name="connsiteY3" fmla="*/ 3471877 h 4042769"/>
              <a:gd name="connsiteX0" fmla="*/ 7743483 w 8283117"/>
              <a:gd name="connsiteY0" fmla="*/ 3471877 h 4042769"/>
              <a:gd name="connsiteX1" fmla="*/ 0 w 8283117"/>
              <a:gd name="connsiteY1" fmla="*/ 0 h 4042769"/>
              <a:gd name="connsiteX2" fmla="*/ 7703536 w 8283117"/>
              <a:gd name="connsiteY2" fmla="*/ 14459 h 4042769"/>
              <a:gd name="connsiteX3" fmla="*/ 7743483 w 8283117"/>
              <a:gd name="connsiteY3" fmla="*/ 3471877 h 4042769"/>
              <a:gd name="connsiteX0" fmla="*/ 7743483 w 7743483"/>
              <a:gd name="connsiteY0" fmla="*/ 3471877 h 4042769"/>
              <a:gd name="connsiteX1" fmla="*/ 0 w 7743483"/>
              <a:gd name="connsiteY1" fmla="*/ 0 h 4042769"/>
              <a:gd name="connsiteX2" fmla="*/ 7703536 w 7743483"/>
              <a:gd name="connsiteY2" fmla="*/ 14459 h 4042769"/>
              <a:gd name="connsiteX3" fmla="*/ 7743483 w 7743483"/>
              <a:gd name="connsiteY3" fmla="*/ 3471877 h 4042769"/>
            </a:gdLst>
            <a:ahLst/>
            <a:cxnLst>
              <a:cxn ang="0">
                <a:pos x="connsiteX0" y="connsiteY0"/>
              </a:cxn>
              <a:cxn ang="0">
                <a:pos x="connsiteX1" y="connsiteY1"/>
              </a:cxn>
              <a:cxn ang="0">
                <a:pos x="connsiteX2" y="connsiteY2"/>
              </a:cxn>
              <a:cxn ang="0">
                <a:pos x="connsiteX3" y="connsiteY3"/>
              </a:cxn>
            </a:cxnLst>
            <a:rect l="l" t="t" r="r" b="b"/>
            <a:pathLst>
              <a:path w="7743483" h="4042769">
                <a:moveTo>
                  <a:pt x="7743483" y="3471877"/>
                </a:moveTo>
                <a:cubicBezTo>
                  <a:pt x="6218929" y="4448035"/>
                  <a:pt x="1257942" y="4666974"/>
                  <a:pt x="0" y="0"/>
                </a:cubicBezTo>
                <a:lnTo>
                  <a:pt x="7703536" y="14459"/>
                </a:lnTo>
                <a:cubicBezTo>
                  <a:pt x="7726790" y="1106452"/>
                  <a:pt x="7723509" y="1743168"/>
                  <a:pt x="7743483" y="3471877"/>
                </a:cubicBezTo>
                <a:close/>
              </a:path>
            </a:pathLst>
          </a:custGeom>
        </p:spPr>
        <p:txBody>
          <a:bodyPr/>
          <a:lstStyle>
            <a:lvl1pPr marL="0" indent="0" algn="ctr">
              <a:buNone/>
              <a:defRPr>
                <a:solidFill>
                  <a:schemeClr val="bg1"/>
                </a:solidFill>
              </a:defRPr>
            </a:lvl1pPr>
          </a:lstStyle>
          <a:p>
            <a:endParaRPr lang="lv-LV"/>
          </a:p>
        </p:txBody>
      </p:sp>
      <p:pic>
        <p:nvPicPr>
          <p:cNvPr id="9" name="Graphic 8">
            <a:extLst>
              <a:ext uri="{FF2B5EF4-FFF2-40B4-BE49-F238E27FC236}">
                <a16:creationId xmlns:a16="http://schemas.microsoft.com/office/drawing/2014/main" id="{C4CFB96F-8570-4CC3-A9A1-94414147F6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
        <p:nvSpPr>
          <p:cNvPr id="11" name="Text Placeholder 10">
            <a:extLst>
              <a:ext uri="{FF2B5EF4-FFF2-40B4-BE49-F238E27FC236}">
                <a16:creationId xmlns:a16="http://schemas.microsoft.com/office/drawing/2014/main" id="{BDA8FF94-D7B8-46D7-8C83-FC7F8E973988}"/>
              </a:ext>
            </a:extLst>
          </p:cNvPr>
          <p:cNvSpPr>
            <a:spLocks noGrp="1"/>
          </p:cNvSpPr>
          <p:nvPr>
            <p:ph type="body" sz="quarter" idx="13" hasCustomPrompt="1"/>
          </p:nvPr>
        </p:nvSpPr>
        <p:spPr>
          <a:xfrm>
            <a:off x="368968" y="1973428"/>
            <a:ext cx="10742834" cy="2566987"/>
          </a:xfrm>
        </p:spPr>
        <p:txBody>
          <a:bodyPr>
            <a:noAutofit/>
          </a:bodyPr>
          <a:lstStyle>
            <a:lvl1pPr marL="0" indent="0">
              <a:buNone/>
              <a:defRPr sz="19900">
                <a:solidFill>
                  <a:schemeClr val="bg1"/>
                </a:solidFill>
                <a:latin typeface="Gotham Black" panose="02000604040000020004" pitchFamily="50" charset="0"/>
              </a:defRPr>
            </a:lvl1pPr>
          </a:lstStyle>
          <a:p>
            <a:pPr lvl="0"/>
            <a:r>
              <a:rPr lang="lv-LV" err="1"/>
              <a:t>Number</a:t>
            </a:r>
            <a:endParaRPr lang="lv-LV"/>
          </a:p>
        </p:txBody>
      </p:sp>
    </p:spTree>
    <p:extLst>
      <p:ext uri="{BB962C8B-B14F-4D97-AF65-F5344CB8AC3E}">
        <p14:creationId xmlns:p14="http://schemas.microsoft.com/office/powerpoint/2010/main" val="63093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Zala linija">
            <a:extLst>
              <a:ext uri="{FF2B5EF4-FFF2-40B4-BE49-F238E27FC236}">
                <a16:creationId xmlns:a16="http://schemas.microsoft.com/office/drawing/2014/main" id="{E322F7C0-9820-4416-922A-F4D7E3FECF08}"/>
              </a:ext>
            </a:extLst>
          </p:cNvPr>
          <p:cNvSpPr/>
          <p:nvPr userDrawn="1"/>
        </p:nvSpPr>
        <p:spPr>
          <a:xfrm>
            <a:off x="0" y="-14124"/>
            <a:ext cx="12192000" cy="1379343"/>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itle 1"/>
          <p:cNvSpPr>
            <a:spLocks noGrp="1"/>
          </p:cNvSpPr>
          <p:nvPr>
            <p:ph type="title"/>
          </p:nvPr>
        </p:nvSpPr>
        <p:spPr>
          <a:xfrm>
            <a:off x="1163054" y="25913"/>
            <a:ext cx="10515600" cy="1325563"/>
          </a:xfrm>
        </p:spPr>
        <p:txBody>
          <a:bodyPr/>
          <a:lstStyle>
            <a:lvl1pPr>
              <a:defRPr>
                <a:solidFill>
                  <a:schemeClr val="bg1"/>
                </a:solidFill>
                <a:latin typeface="Gotham Book" panose="0200060404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921D16B-E1CB-4D91-8C89-6296DAF468FD}" type="slidenum">
              <a:rPr lang="lv-LV" smtClean="0"/>
              <a:t>‹#›</a:t>
            </a:fld>
            <a:endParaRPr lang="lv-LV"/>
          </a:p>
        </p:txBody>
      </p:sp>
      <p:pic>
        <p:nvPicPr>
          <p:cNvPr id="8" name="Graphic 7">
            <a:extLst>
              <a:ext uri="{FF2B5EF4-FFF2-40B4-BE49-F238E27FC236}">
                <a16:creationId xmlns:a16="http://schemas.microsoft.com/office/drawing/2014/main" id="{B4C39840-838D-4EC8-912C-1F6C53DEA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261685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saukums un Saturs">
    <p:spTree>
      <p:nvGrpSpPr>
        <p:cNvPr id="1" name=""/>
        <p:cNvGrpSpPr/>
        <p:nvPr/>
      </p:nvGrpSpPr>
      <p:grpSpPr>
        <a:xfrm>
          <a:off x="0" y="0"/>
          <a:ext cx="0" cy="0"/>
          <a:chOff x="0" y="0"/>
          <a:chExt cx="0" cy="0"/>
        </a:xfrm>
      </p:grpSpPr>
      <p:sp>
        <p:nvSpPr>
          <p:cNvPr id="7" name="Zala linija">
            <a:extLst>
              <a:ext uri="{FF2B5EF4-FFF2-40B4-BE49-F238E27FC236}">
                <a16:creationId xmlns:a16="http://schemas.microsoft.com/office/drawing/2014/main" id="{E322F7C0-9820-4416-922A-F4D7E3FECF08}"/>
              </a:ext>
            </a:extLst>
          </p:cNvPr>
          <p:cNvSpPr/>
          <p:nvPr userDrawn="1"/>
        </p:nvSpPr>
        <p:spPr>
          <a:xfrm>
            <a:off x="0" y="-14124"/>
            <a:ext cx="12192000" cy="1379343"/>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itle 1"/>
          <p:cNvSpPr>
            <a:spLocks noGrp="1"/>
          </p:cNvSpPr>
          <p:nvPr>
            <p:ph type="title"/>
          </p:nvPr>
        </p:nvSpPr>
        <p:spPr>
          <a:xfrm>
            <a:off x="1163054" y="25913"/>
            <a:ext cx="10515600" cy="1325563"/>
          </a:xfrm>
        </p:spPr>
        <p:txBody>
          <a:bodyPr/>
          <a:lstStyle>
            <a:lvl1pPr>
              <a:defRPr>
                <a:solidFill>
                  <a:schemeClr val="bg1"/>
                </a:solidFill>
                <a:latin typeface="Gotham Book" panose="02000604040000020004" pitchFamily="50" charset="0"/>
              </a:defRPr>
            </a:lvl1pPr>
          </a:lstStyle>
          <a:p>
            <a:r>
              <a:rPr lang="en-US"/>
              <a:t>Click to edit Master title style</a:t>
            </a:r>
          </a:p>
        </p:txBody>
      </p:sp>
      <p:sp>
        <p:nvSpPr>
          <p:cNvPr id="3" name="Content Placeholder 2"/>
          <p:cNvSpPr>
            <a:spLocks noGrp="1"/>
          </p:cNvSpPr>
          <p:nvPr>
            <p:ph idx="1"/>
          </p:nvPr>
        </p:nvSpPr>
        <p:spPr>
          <a:xfrm>
            <a:off x="838200" y="1825625"/>
            <a:ext cx="10515600" cy="4243050"/>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4C39840-838D-4EC8-912C-1F6C53DEA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426512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kai virsraksts ga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B44F-7DDF-4F24-A108-4BD4E3FAC03E}"/>
              </a:ext>
            </a:extLst>
          </p:cNvPr>
          <p:cNvSpPr>
            <a:spLocks noGrp="1"/>
          </p:cNvSpPr>
          <p:nvPr>
            <p:ph type="title"/>
          </p:nvPr>
        </p:nvSpPr>
        <p:spPr>
          <a:xfrm>
            <a:off x="401052" y="336884"/>
            <a:ext cx="9705473" cy="1106905"/>
          </a:xfrm>
        </p:spPr>
        <p:txBody>
          <a:bodyPr vert="horz" lIns="91440" tIns="45720" rIns="91440" bIns="45720" rtlCol="0" anchor="t">
            <a:noAutofit/>
          </a:bodyPr>
          <a:lstStyle>
            <a:lvl1pPr>
              <a:lnSpc>
                <a:spcPct val="100000"/>
              </a:lnSpc>
              <a:defRPr lang="lv-LV" sz="3200">
                <a:solidFill>
                  <a:srgbClr val="00B0BA"/>
                </a:solidFill>
                <a:latin typeface="Gotham Light" pitchFamily="50" charset="0"/>
              </a:defRPr>
            </a:lvl1pPr>
          </a:lstStyle>
          <a:p>
            <a:pPr marL="0" lvl="0"/>
            <a:endParaRPr lang="lv-LV"/>
          </a:p>
        </p:txBody>
      </p:sp>
      <p:pic>
        <p:nvPicPr>
          <p:cNvPr id="9" name="Graphic 8">
            <a:extLst>
              <a:ext uri="{FF2B5EF4-FFF2-40B4-BE49-F238E27FC236}">
                <a16:creationId xmlns:a16="http://schemas.microsoft.com/office/drawing/2014/main" id="{C4CFB96F-8570-4CC3-A9A1-94414147F6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Tree>
    <p:extLst>
      <p:ext uri="{BB962C8B-B14F-4D97-AF65-F5344CB8AC3E}">
        <p14:creationId xmlns:p14="http://schemas.microsoft.com/office/powerpoint/2010/main" val="233590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ilde 1 un satu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04ACB3-372E-4169-8ADC-D06C7F27EAC1}"/>
              </a:ext>
            </a:extLst>
          </p:cNvPr>
          <p:cNvSpPr/>
          <p:nvPr userDrawn="1"/>
        </p:nvSpPr>
        <p:spPr>
          <a:xfrm>
            <a:off x="8153400" y="465221"/>
            <a:ext cx="3509212" cy="5133892"/>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6B93DD1E-1D82-4FDE-9DDD-44C2ED135B2E}"/>
              </a:ext>
            </a:extLst>
          </p:cNvPr>
          <p:cNvSpPr>
            <a:spLocks noGrp="1"/>
          </p:cNvSpPr>
          <p:nvPr>
            <p:ph type="title"/>
          </p:nvPr>
        </p:nvSpPr>
        <p:spPr>
          <a:xfrm>
            <a:off x="8345906" y="857909"/>
            <a:ext cx="3131991" cy="817715"/>
          </a:xfrm>
        </p:spPr>
        <p:txBody>
          <a:bodyPr anchor="b">
            <a:noAutofit/>
          </a:bodyPr>
          <a:lstStyle>
            <a:lvl1pPr>
              <a:defRPr sz="2800">
                <a:solidFill>
                  <a:schemeClr val="bg1"/>
                </a:solidFill>
                <a:latin typeface="Gotham Bold" pitchFamily="50" charset="0"/>
              </a:defRPr>
            </a:lvl1pPr>
          </a:lstStyle>
          <a:p>
            <a:endParaRPr lang="lv-LV"/>
          </a:p>
        </p:txBody>
      </p:sp>
      <p:sp>
        <p:nvSpPr>
          <p:cNvPr id="12" name="Text Placeholder 11">
            <a:extLst>
              <a:ext uri="{FF2B5EF4-FFF2-40B4-BE49-F238E27FC236}">
                <a16:creationId xmlns:a16="http://schemas.microsoft.com/office/drawing/2014/main" id="{E9B7BFA0-EBB7-41CF-9F8C-B3D6DA5EDC71}"/>
              </a:ext>
            </a:extLst>
          </p:cNvPr>
          <p:cNvSpPr>
            <a:spLocks noGrp="1"/>
          </p:cNvSpPr>
          <p:nvPr>
            <p:ph type="body" sz="quarter" idx="14"/>
          </p:nvPr>
        </p:nvSpPr>
        <p:spPr>
          <a:xfrm>
            <a:off x="8345488" y="1776550"/>
            <a:ext cx="3132409" cy="3822564"/>
          </a:xfrm>
        </p:spPr>
        <p:txBody>
          <a:bodyPr>
            <a:normAutofit/>
          </a:bodyPr>
          <a:lstStyle>
            <a:lvl1pPr marL="0" indent="0">
              <a:buNone/>
              <a:defRPr sz="1600">
                <a:solidFill>
                  <a:schemeClr val="bg1"/>
                </a:solidFill>
                <a:latin typeface="Gotham Book" panose="02000604040000020004" pitchFamily="50" charset="0"/>
              </a:defRPr>
            </a:lvl1pPr>
            <a:lvl2pPr marL="457200" indent="0">
              <a:buNone/>
              <a:defRPr/>
            </a:lvl2pPr>
          </a:lstStyle>
          <a:p>
            <a:pPr lvl="0"/>
            <a:r>
              <a:rPr lang="en-US"/>
              <a:t>Edit Master text styles</a:t>
            </a:r>
          </a:p>
        </p:txBody>
      </p:sp>
      <p:pic>
        <p:nvPicPr>
          <p:cNvPr id="13" name="Graphic 12">
            <a:extLst>
              <a:ext uri="{FF2B5EF4-FFF2-40B4-BE49-F238E27FC236}">
                <a16:creationId xmlns:a16="http://schemas.microsoft.com/office/drawing/2014/main" id="{7CFB91DA-E4E7-4665-843A-EA82932A65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
        <p:nvSpPr>
          <p:cNvPr id="7" name="Content Placeholder 6">
            <a:extLst>
              <a:ext uri="{FF2B5EF4-FFF2-40B4-BE49-F238E27FC236}">
                <a16:creationId xmlns:a16="http://schemas.microsoft.com/office/drawing/2014/main" id="{04E75E97-40BC-44C1-9277-E0DA78208518}"/>
              </a:ext>
            </a:extLst>
          </p:cNvPr>
          <p:cNvSpPr>
            <a:spLocks noGrp="1"/>
          </p:cNvSpPr>
          <p:nvPr>
            <p:ph sz="quarter" idx="15"/>
          </p:nvPr>
        </p:nvSpPr>
        <p:spPr>
          <a:xfrm>
            <a:off x="412750" y="465138"/>
            <a:ext cx="7748588" cy="5133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401218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B3591F-EEDA-470F-89C0-50ED514FF2D9}" type="datetimeFigureOut">
              <a:rPr lang="lv-LV" smtClean="0"/>
              <a:t>27.03.2019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24409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B3591F-EEDA-470F-89C0-50ED514FF2D9}" type="datetimeFigureOut">
              <a:rPr lang="lv-LV" smtClean="0"/>
              <a:t>27.03.2019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236318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B3591F-EEDA-470F-89C0-50ED514FF2D9}" type="datetimeFigureOut">
              <a:rPr lang="lv-LV" smtClean="0"/>
              <a:t>27.03.2019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88965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Zala linija">
            <a:extLst>
              <a:ext uri="{FF2B5EF4-FFF2-40B4-BE49-F238E27FC236}">
                <a16:creationId xmlns:a16="http://schemas.microsoft.com/office/drawing/2014/main" id="{9B8218FE-4C6B-4CF9-98F8-4F2DDDB2DE71}"/>
              </a:ext>
            </a:extLst>
          </p:cNvPr>
          <p:cNvSpPr/>
          <p:nvPr userDrawn="1"/>
        </p:nvSpPr>
        <p:spPr>
          <a:xfrm>
            <a:off x="0" y="-14124"/>
            <a:ext cx="12192000" cy="1379343"/>
          </a:xfrm>
          <a:prstGeom prst="rect">
            <a:avLst/>
          </a:prstGeom>
          <a:solidFill>
            <a:srgbClr val="00B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latin typeface="Gotham Bold" pitchFamily="50" charset="0"/>
            </a:endParaRPr>
          </a:p>
        </p:txBody>
      </p:sp>
      <p:sp>
        <p:nvSpPr>
          <p:cNvPr id="3" name="Date Placeholder 2"/>
          <p:cNvSpPr>
            <a:spLocks noGrp="1"/>
          </p:cNvSpPr>
          <p:nvPr>
            <p:ph type="dt" sz="half" idx="10"/>
          </p:nvPr>
        </p:nvSpPr>
        <p:spPr/>
        <p:txBody>
          <a:bodyPr/>
          <a:lstStyle/>
          <a:p>
            <a:fld id="{96B3591F-EEDA-470F-89C0-50ED514FF2D9}" type="datetimeFigureOut">
              <a:rPr lang="lv-LV" smtClean="0"/>
              <a:t>27.03.2019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921D16B-E1CB-4D91-8C89-6296DAF468FD}" type="slidenum">
              <a:rPr lang="lv-LV" smtClean="0"/>
              <a:t>‹#›</a:t>
            </a:fld>
            <a:endParaRPr lang="lv-LV"/>
          </a:p>
        </p:txBody>
      </p:sp>
      <p:pic>
        <p:nvPicPr>
          <p:cNvPr id="7" name="Graphic 6">
            <a:extLst>
              <a:ext uri="{FF2B5EF4-FFF2-40B4-BE49-F238E27FC236}">
                <a16:creationId xmlns:a16="http://schemas.microsoft.com/office/drawing/2014/main" id="{01976D5A-D84B-4D83-A68B-24279D76CD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3526" y="6068675"/>
            <a:ext cx="2571750" cy="323850"/>
          </a:xfrm>
          <a:prstGeom prst="rect">
            <a:avLst/>
          </a:prstGeom>
        </p:spPr>
      </p:pic>
      <p:sp>
        <p:nvSpPr>
          <p:cNvPr id="9" name="itle 8">
            <a:extLst>
              <a:ext uri="{FF2B5EF4-FFF2-40B4-BE49-F238E27FC236}">
                <a16:creationId xmlns:a16="http://schemas.microsoft.com/office/drawing/2014/main" id="{F8378C65-70AD-41A4-9CB6-F2820CD2101C}"/>
              </a:ext>
            </a:extLst>
          </p:cNvPr>
          <p:cNvSpPr>
            <a:spLocks noGrp="1"/>
          </p:cNvSpPr>
          <p:nvPr>
            <p:ph type="title"/>
          </p:nvPr>
        </p:nvSpPr>
        <p:spPr>
          <a:xfrm>
            <a:off x="1151020" y="28237"/>
            <a:ext cx="10515600" cy="1325563"/>
          </a:xfrm>
        </p:spPr>
        <p:txBody>
          <a:bodyPr vert="horz" lIns="91440" tIns="45720" rIns="91440" bIns="45720" rtlCol="0" anchor="ctr">
            <a:normAutofit/>
          </a:bodyPr>
          <a:lstStyle>
            <a:lvl1pPr>
              <a:defRPr lang="lv-LV" sz="4600" dirty="0">
                <a:solidFill>
                  <a:schemeClr val="bg1"/>
                </a:solidFill>
                <a:latin typeface="Gotham Book" panose="02000604040000020004" pitchFamily="50" charset="0"/>
              </a:defRPr>
            </a:lvl1pPr>
          </a:lstStyle>
          <a:p>
            <a:pPr marL="0" lvl="0"/>
            <a:r>
              <a:rPr lang="en-US"/>
              <a:t>Click to edit Master title style</a:t>
            </a:r>
            <a:endParaRPr lang="lv-LV"/>
          </a:p>
        </p:txBody>
      </p:sp>
    </p:spTree>
    <p:extLst>
      <p:ext uri="{BB962C8B-B14F-4D97-AF65-F5344CB8AC3E}">
        <p14:creationId xmlns:p14="http://schemas.microsoft.com/office/powerpoint/2010/main" val="134922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3591F-EEDA-470F-89C0-50ED514FF2D9}" type="datetimeFigureOut">
              <a:rPr lang="lv-LV" smtClean="0"/>
              <a:t>27.03.2019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12108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B3591F-EEDA-470F-89C0-50ED514FF2D9}" type="datetimeFigureOut">
              <a:rPr lang="lv-LV" smtClean="0"/>
              <a:t>27.03.2019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323310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B3591F-EEDA-470F-89C0-50ED514FF2D9}" type="datetimeFigureOut">
              <a:rPr lang="lv-LV" smtClean="0"/>
              <a:t>27.03.2019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921D16B-E1CB-4D91-8C89-6296DAF468FD}" type="slidenum">
              <a:rPr lang="lv-LV" smtClean="0"/>
              <a:t>‹#›</a:t>
            </a:fld>
            <a:endParaRPr lang="lv-LV"/>
          </a:p>
        </p:txBody>
      </p:sp>
    </p:spTree>
    <p:extLst>
      <p:ext uri="{BB962C8B-B14F-4D97-AF65-F5344CB8AC3E}">
        <p14:creationId xmlns:p14="http://schemas.microsoft.com/office/powerpoint/2010/main" val="118653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3591F-EEDA-470F-89C0-50ED514FF2D9}" type="datetimeFigureOut">
              <a:rPr lang="lv-LV" smtClean="0"/>
              <a:t>27.03.2019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1D16B-E1CB-4D91-8C89-6296DAF468FD}" type="slidenum">
              <a:rPr lang="lv-LV" smtClean="0"/>
              <a:t>‹#›</a:t>
            </a:fld>
            <a:endParaRPr lang="lv-LV"/>
          </a:p>
        </p:txBody>
      </p:sp>
    </p:spTree>
    <p:extLst>
      <p:ext uri="{BB962C8B-B14F-4D97-AF65-F5344CB8AC3E}">
        <p14:creationId xmlns:p14="http://schemas.microsoft.com/office/powerpoint/2010/main" val="5446712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701" r:id="rId13"/>
    <p:sldLayoutId id="2147483689" r:id="rId14"/>
    <p:sldLayoutId id="2147483700" r:id="rId15"/>
    <p:sldLayoutId id="2147483650" r:id="rId16"/>
    <p:sldLayoutId id="2147483667" r:id="rId17"/>
    <p:sldLayoutId id="2147483666" r:id="rId18"/>
    <p:sldLayoutId id="2147483702" r:id="rId19"/>
    <p:sldLayoutId id="2147483776" r:id="rId20"/>
    <p:sldLayoutId id="2147483777" r:id="rId21"/>
    <p:sldLayoutId id="2147483778" r:id="rId22"/>
  </p:sldLayoutIdLst>
  <p:txStyles>
    <p:titleStyle>
      <a:lvl1pPr algn="l" defTabSz="914400" rtl="0" eaLnBrk="1" latinLnBrk="0" hangingPunct="1">
        <a:lnSpc>
          <a:spcPct val="90000"/>
        </a:lnSpc>
        <a:spcBef>
          <a:spcPct val="0"/>
        </a:spcBef>
        <a:buNone/>
        <a:defRPr sz="4400" kern="1200">
          <a:solidFill>
            <a:schemeClr val="tx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28E20F-BEB7-4BAA-B46F-6221E32A2FD7}"/>
              </a:ext>
            </a:extLst>
          </p:cNvPr>
          <p:cNvSpPr>
            <a:spLocks noGrp="1"/>
          </p:cNvSpPr>
          <p:nvPr>
            <p:ph type="title"/>
          </p:nvPr>
        </p:nvSpPr>
        <p:spPr/>
        <p:txBody>
          <a:bodyPr>
            <a:normAutofit/>
          </a:bodyPr>
          <a:lstStyle/>
          <a:p>
            <a:pPr algn="ctr"/>
            <a:r>
              <a:rPr lang="en-US" b="1"/>
              <a:t>N</a:t>
            </a:r>
            <a:r>
              <a:rPr lang="lv-LV" b="1" err="1"/>
              <a:t>odrošinājumi</a:t>
            </a:r>
            <a:r>
              <a:rPr lang="lv-LV" b="1"/>
              <a:t> publiskajos būvdarbu iepirkum</a:t>
            </a:r>
            <a:r>
              <a:rPr lang="en-US" b="1" err="1"/>
              <a:t>os</a:t>
            </a:r>
            <a:br>
              <a:rPr lang="lv-LV"/>
            </a:br>
            <a:endParaRPr lang="lv-LV"/>
          </a:p>
        </p:txBody>
      </p:sp>
    </p:spTree>
    <p:extLst>
      <p:ext uri="{BB962C8B-B14F-4D97-AF65-F5344CB8AC3E}">
        <p14:creationId xmlns:p14="http://schemas.microsoft.com/office/powerpoint/2010/main" val="194070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F56A-89D2-43F5-824A-A7EF91D1AB2E}"/>
              </a:ext>
            </a:extLst>
          </p:cNvPr>
          <p:cNvSpPr>
            <a:spLocks noGrp="1"/>
          </p:cNvSpPr>
          <p:nvPr>
            <p:ph type="title"/>
          </p:nvPr>
        </p:nvSpPr>
        <p:spPr/>
        <p:txBody>
          <a:bodyPr/>
          <a:lstStyle/>
          <a:p>
            <a:r>
              <a:rPr lang="lv-LV" b="1"/>
              <a:t>Nodrošinājumu izmaksas</a:t>
            </a:r>
            <a:endParaRPr lang="lv-LV"/>
          </a:p>
        </p:txBody>
      </p:sp>
      <p:sp>
        <p:nvSpPr>
          <p:cNvPr id="3" name="Text Placeholder 2">
            <a:extLst>
              <a:ext uri="{FF2B5EF4-FFF2-40B4-BE49-F238E27FC236}">
                <a16:creationId xmlns:a16="http://schemas.microsoft.com/office/drawing/2014/main" id="{3A80878D-A6EF-48DC-9F14-67F1E41AAFC7}"/>
              </a:ext>
            </a:extLst>
          </p:cNvPr>
          <p:cNvSpPr>
            <a:spLocks noGrp="1"/>
          </p:cNvSpPr>
          <p:nvPr>
            <p:ph type="body" sz="quarter" idx="13"/>
          </p:nvPr>
        </p:nvSpPr>
        <p:spPr>
          <a:xfrm>
            <a:off x="1063705" y="1069043"/>
            <a:ext cx="886781" cy="840230"/>
          </a:xfrm>
        </p:spPr>
        <p:txBody>
          <a:bodyPr/>
          <a:lstStyle/>
          <a:p>
            <a:r>
              <a:rPr lang="lv-LV"/>
              <a:t>02</a:t>
            </a:r>
          </a:p>
        </p:txBody>
      </p:sp>
    </p:spTree>
    <p:extLst>
      <p:ext uri="{BB962C8B-B14F-4D97-AF65-F5344CB8AC3E}">
        <p14:creationId xmlns:p14="http://schemas.microsoft.com/office/powerpoint/2010/main" val="8784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A7E7-25D7-4D92-AD72-938F709A599C}"/>
              </a:ext>
            </a:extLst>
          </p:cNvPr>
          <p:cNvSpPr>
            <a:spLocks noGrp="1"/>
          </p:cNvSpPr>
          <p:nvPr>
            <p:ph type="title"/>
          </p:nvPr>
        </p:nvSpPr>
        <p:spPr>
          <a:xfrm>
            <a:off x="401053" y="336884"/>
            <a:ext cx="6692474" cy="1106905"/>
          </a:xfrm>
        </p:spPr>
        <p:txBody>
          <a:bodyPr/>
          <a:lstStyle/>
          <a:p>
            <a:r>
              <a:rPr lang="en-US" err="1"/>
              <a:t>Nodrošinājumu</a:t>
            </a:r>
            <a:r>
              <a:rPr lang="en-US"/>
              <a:t> </a:t>
            </a:r>
            <a:r>
              <a:rPr lang="en-US" err="1"/>
              <a:t>i</a:t>
            </a:r>
            <a:r>
              <a:rPr lang="lv-LV" err="1"/>
              <a:t>zmaksas</a:t>
            </a:r>
            <a:r>
              <a:rPr lang="en-US"/>
              <a:t> </a:t>
            </a:r>
            <a:r>
              <a:rPr lang="lv-LV"/>
              <a:t>gadā</a:t>
            </a:r>
            <a:r>
              <a:rPr lang="en-US"/>
              <a:t> </a:t>
            </a:r>
            <a:r>
              <a:rPr lang="en-US" err="1"/>
              <a:t>būvniecības</a:t>
            </a:r>
            <a:r>
              <a:rPr lang="en-US"/>
              <a:t> </a:t>
            </a:r>
            <a:r>
              <a:rPr lang="en-US" err="1"/>
              <a:t>stadijā</a:t>
            </a:r>
            <a:r>
              <a:rPr lang="lv-LV"/>
              <a:t>, ja līguma cena 1 milj.</a:t>
            </a:r>
            <a:r>
              <a:rPr lang="en-US"/>
              <a:t>, EUR</a:t>
            </a:r>
            <a:r>
              <a:rPr lang="lv-LV"/>
              <a:t> </a:t>
            </a:r>
          </a:p>
        </p:txBody>
      </p:sp>
      <p:graphicFrame>
        <p:nvGraphicFramePr>
          <p:cNvPr id="5" name="Chart 4">
            <a:extLst>
              <a:ext uri="{FF2B5EF4-FFF2-40B4-BE49-F238E27FC236}">
                <a16:creationId xmlns:a16="http://schemas.microsoft.com/office/drawing/2014/main" id="{F57F74F7-E385-4A46-9503-2F6F3DA223AD}"/>
              </a:ext>
            </a:extLst>
          </p:cNvPr>
          <p:cNvGraphicFramePr/>
          <p:nvPr>
            <p:extLst>
              <p:ext uri="{D42A27DB-BD31-4B8C-83A1-F6EECF244321}">
                <p14:modId xmlns:p14="http://schemas.microsoft.com/office/powerpoint/2010/main" val="114487307"/>
              </p:ext>
            </p:extLst>
          </p:nvPr>
        </p:nvGraphicFramePr>
        <p:xfrm>
          <a:off x="0" y="1703274"/>
          <a:ext cx="11349872" cy="437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34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A7E7-25D7-4D92-AD72-938F709A599C}"/>
              </a:ext>
            </a:extLst>
          </p:cNvPr>
          <p:cNvSpPr>
            <a:spLocks noGrp="1"/>
          </p:cNvSpPr>
          <p:nvPr>
            <p:ph type="title"/>
          </p:nvPr>
        </p:nvSpPr>
        <p:spPr>
          <a:xfrm>
            <a:off x="401053" y="336884"/>
            <a:ext cx="6692474" cy="1106905"/>
          </a:xfrm>
        </p:spPr>
        <p:txBody>
          <a:bodyPr/>
          <a:lstStyle/>
          <a:p>
            <a:r>
              <a:rPr lang="en-US"/>
              <a:t>Garantijas i</a:t>
            </a:r>
            <a:r>
              <a:rPr lang="lv-LV"/>
              <a:t>zmaksas</a:t>
            </a:r>
            <a:r>
              <a:rPr lang="en-US"/>
              <a:t> 60 mēnešu garantijas periodā</a:t>
            </a:r>
            <a:r>
              <a:rPr lang="lv-LV"/>
              <a:t> </a:t>
            </a:r>
          </a:p>
        </p:txBody>
      </p:sp>
      <p:graphicFrame>
        <p:nvGraphicFramePr>
          <p:cNvPr id="5" name="Chart 4">
            <a:extLst>
              <a:ext uri="{FF2B5EF4-FFF2-40B4-BE49-F238E27FC236}">
                <a16:creationId xmlns:a16="http://schemas.microsoft.com/office/drawing/2014/main" id="{F57F74F7-E385-4A46-9503-2F6F3DA223AD}"/>
              </a:ext>
            </a:extLst>
          </p:cNvPr>
          <p:cNvGraphicFramePr/>
          <p:nvPr>
            <p:extLst>
              <p:ext uri="{D42A27DB-BD31-4B8C-83A1-F6EECF244321}">
                <p14:modId xmlns:p14="http://schemas.microsoft.com/office/powerpoint/2010/main" val="3787679100"/>
              </p:ext>
            </p:extLst>
          </p:nvPr>
        </p:nvGraphicFramePr>
        <p:xfrm>
          <a:off x="0" y="1703274"/>
          <a:ext cx="11349872" cy="437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05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A269-2B41-47FA-B5F6-BDA54E130C14}"/>
              </a:ext>
            </a:extLst>
          </p:cNvPr>
          <p:cNvSpPr>
            <a:spLocks noGrp="1"/>
          </p:cNvSpPr>
          <p:nvPr>
            <p:ph type="title"/>
          </p:nvPr>
        </p:nvSpPr>
        <p:spPr/>
        <p:txBody>
          <a:bodyPr>
            <a:normAutofit fontScale="90000"/>
          </a:bodyPr>
          <a:lstStyle/>
          <a:p>
            <a:r>
              <a:rPr lang="lv-LV" b="1"/>
              <a:t>Nepieciešamība izmantot kādu no nodrošinājumiem</a:t>
            </a:r>
            <a:endParaRPr lang="lv-LV"/>
          </a:p>
        </p:txBody>
      </p:sp>
      <p:sp>
        <p:nvSpPr>
          <p:cNvPr id="3" name="Text Placeholder 2">
            <a:extLst>
              <a:ext uri="{FF2B5EF4-FFF2-40B4-BE49-F238E27FC236}">
                <a16:creationId xmlns:a16="http://schemas.microsoft.com/office/drawing/2014/main" id="{7F92D2C1-1856-4D71-87D0-27986478D55E}"/>
              </a:ext>
            </a:extLst>
          </p:cNvPr>
          <p:cNvSpPr>
            <a:spLocks noGrp="1"/>
          </p:cNvSpPr>
          <p:nvPr>
            <p:ph type="body" sz="quarter" idx="13"/>
          </p:nvPr>
        </p:nvSpPr>
        <p:spPr>
          <a:xfrm>
            <a:off x="1063705" y="1069043"/>
            <a:ext cx="886781" cy="840230"/>
          </a:xfrm>
        </p:spPr>
        <p:txBody>
          <a:bodyPr/>
          <a:lstStyle/>
          <a:p>
            <a:r>
              <a:rPr lang="lv-LV"/>
              <a:t>03</a:t>
            </a:r>
          </a:p>
        </p:txBody>
      </p:sp>
    </p:spTree>
    <p:extLst>
      <p:ext uri="{BB962C8B-B14F-4D97-AF65-F5344CB8AC3E}">
        <p14:creationId xmlns:p14="http://schemas.microsoft.com/office/powerpoint/2010/main" val="52680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err="1"/>
              <a:t>Aptaujātie</a:t>
            </a:r>
            <a:r>
              <a:rPr lang="en-US"/>
              <a:t> </a:t>
            </a:r>
            <a:r>
              <a:rPr lang="en-US" err="1"/>
              <a:t>publisko</a:t>
            </a:r>
            <a:r>
              <a:rPr lang="en-US"/>
              <a:t> </a:t>
            </a:r>
            <a:r>
              <a:rPr lang="en-US" err="1"/>
              <a:t>būvdarbu</a:t>
            </a:r>
            <a:r>
              <a:rPr lang="en-US"/>
              <a:t> </a:t>
            </a:r>
            <a:r>
              <a:rPr lang="en-US" err="1"/>
              <a:t>iepircēji</a:t>
            </a:r>
            <a:br>
              <a:rPr lang="en-US"/>
            </a:br>
            <a:endParaRPr lang="en-US"/>
          </a:p>
        </p:txBody>
      </p:sp>
      <p:graphicFrame>
        <p:nvGraphicFramePr>
          <p:cNvPr id="3" name="Content Placeholder 2">
            <a:extLst>
              <a:ext uri="{FF2B5EF4-FFF2-40B4-BE49-F238E27FC236}">
                <a16:creationId xmlns:a16="http://schemas.microsoft.com/office/drawing/2014/main" id="{9D6B2AE3-F3CE-408A-B37B-6B6DFBE235CD}"/>
              </a:ext>
            </a:extLst>
          </p:cNvPr>
          <p:cNvGraphicFramePr>
            <a:graphicFrameLocks noGrp="1"/>
          </p:cNvGraphicFramePr>
          <p:nvPr>
            <p:ph idx="1"/>
            <p:extLst>
              <p:ext uri="{D42A27DB-BD31-4B8C-83A1-F6EECF244321}">
                <p14:modId xmlns:p14="http://schemas.microsoft.com/office/powerpoint/2010/main" val="3912177705"/>
              </p:ext>
            </p:extLst>
          </p:nvPr>
        </p:nvGraphicFramePr>
        <p:xfrm>
          <a:off x="1543465" y="1825625"/>
          <a:ext cx="9105070" cy="4886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54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r>
              <a:rPr lang="en-US" sz="4000" err="1"/>
              <a:t>Nodrošinājumu</a:t>
            </a:r>
            <a:r>
              <a:rPr lang="en-US" sz="4000"/>
              <a:t> </a:t>
            </a:r>
            <a:r>
              <a:rPr lang="en-US" sz="4000" err="1"/>
              <a:t>izmantošanas</a:t>
            </a:r>
            <a:r>
              <a:rPr lang="en-US" sz="4000"/>
              <a:t> </a:t>
            </a:r>
            <a:r>
              <a:rPr lang="en-US" sz="4000" err="1"/>
              <a:t>gadījumi</a:t>
            </a:r>
            <a:r>
              <a:rPr lang="en-US" sz="4000"/>
              <a:t> </a:t>
            </a:r>
            <a:r>
              <a:rPr lang="en-US" sz="4000" err="1"/>
              <a:t>pēdējos</a:t>
            </a:r>
            <a:r>
              <a:rPr lang="en-US" sz="4000"/>
              <a:t> 3 </a:t>
            </a:r>
            <a:r>
              <a:rPr lang="en-US" sz="4000" err="1"/>
              <a:t>gados</a:t>
            </a:r>
            <a:br>
              <a:rPr lang="en-US"/>
            </a:br>
            <a:endParaRPr lang="en-US"/>
          </a:p>
        </p:txBody>
      </p:sp>
      <p:graphicFrame>
        <p:nvGraphicFramePr>
          <p:cNvPr id="9" name="Content Placeholder 8">
            <a:extLst>
              <a:ext uri="{FF2B5EF4-FFF2-40B4-BE49-F238E27FC236}">
                <a16:creationId xmlns:a16="http://schemas.microsoft.com/office/drawing/2014/main" id="{E3665C99-3CA5-41FD-B1BA-F87D2E34E654}"/>
              </a:ext>
            </a:extLst>
          </p:cNvPr>
          <p:cNvGraphicFramePr>
            <a:graphicFrameLocks noGrp="1"/>
          </p:cNvGraphicFramePr>
          <p:nvPr>
            <p:ph idx="1"/>
            <p:extLst>
              <p:ext uri="{D42A27DB-BD31-4B8C-83A1-F6EECF244321}">
                <p14:modId xmlns:p14="http://schemas.microsoft.com/office/powerpoint/2010/main" val="4056376616"/>
              </p:ext>
            </p:extLst>
          </p:nvPr>
        </p:nvGraphicFramePr>
        <p:xfrm>
          <a:off x="838200" y="1825625"/>
          <a:ext cx="10515600" cy="42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32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A269-2B41-47FA-B5F6-BDA54E130C14}"/>
              </a:ext>
            </a:extLst>
          </p:cNvPr>
          <p:cNvSpPr>
            <a:spLocks noGrp="1"/>
          </p:cNvSpPr>
          <p:nvPr>
            <p:ph type="title"/>
          </p:nvPr>
        </p:nvSpPr>
        <p:spPr/>
        <p:txBody>
          <a:bodyPr>
            <a:normAutofit fontScale="90000"/>
          </a:bodyPr>
          <a:lstStyle/>
          <a:p>
            <a:r>
              <a:rPr lang="en-US" b="1" err="1"/>
              <a:t>Garantijas</a:t>
            </a:r>
            <a:r>
              <a:rPr lang="en-US" b="1"/>
              <a:t> </a:t>
            </a:r>
            <a:r>
              <a:rPr lang="en-US" b="1" err="1"/>
              <a:t>laikā</a:t>
            </a:r>
            <a:r>
              <a:rPr lang="en-US" b="1"/>
              <a:t> </a:t>
            </a:r>
            <a:r>
              <a:rPr lang="en-US" b="1" err="1"/>
              <a:t>atklāto</a:t>
            </a:r>
            <a:r>
              <a:rPr lang="en-US" b="1"/>
              <a:t> </a:t>
            </a:r>
            <a:r>
              <a:rPr lang="en-US" b="1" err="1"/>
              <a:t>defektu</a:t>
            </a:r>
            <a:r>
              <a:rPr lang="en-US" b="1"/>
              <a:t> </a:t>
            </a:r>
            <a:r>
              <a:rPr lang="en-US" b="1" err="1"/>
              <a:t>novēršanas</a:t>
            </a:r>
            <a:r>
              <a:rPr lang="en-US" b="1"/>
              <a:t> </a:t>
            </a:r>
            <a:r>
              <a:rPr lang="en-US" b="1" err="1"/>
              <a:t>izmaksas</a:t>
            </a:r>
            <a:r>
              <a:rPr lang="en-US" b="1"/>
              <a:t> </a:t>
            </a:r>
            <a:endParaRPr lang="lv-LV"/>
          </a:p>
        </p:txBody>
      </p:sp>
      <p:sp>
        <p:nvSpPr>
          <p:cNvPr id="3" name="Text Placeholder 2">
            <a:extLst>
              <a:ext uri="{FF2B5EF4-FFF2-40B4-BE49-F238E27FC236}">
                <a16:creationId xmlns:a16="http://schemas.microsoft.com/office/drawing/2014/main" id="{7F92D2C1-1856-4D71-87D0-27986478D55E}"/>
              </a:ext>
            </a:extLst>
          </p:cNvPr>
          <p:cNvSpPr>
            <a:spLocks noGrp="1"/>
          </p:cNvSpPr>
          <p:nvPr>
            <p:ph type="body" sz="quarter" idx="13"/>
          </p:nvPr>
        </p:nvSpPr>
        <p:spPr>
          <a:xfrm>
            <a:off x="1063705" y="1069043"/>
            <a:ext cx="1095172" cy="840230"/>
          </a:xfrm>
        </p:spPr>
        <p:txBody>
          <a:bodyPr/>
          <a:lstStyle/>
          <a:p>
            <a:r>
              <a:rPr lang="lv-LV"/>
              <a:t>0</a:t>
            </a:r>
            <a:r>
              <a:rPr lang="en-US"/>
              <a:t>5</a:t>
            </a:r>
            <a:endParaRPr lang="lv-LV"/>
          </a:p>
        </p:txBody>
      </p:sp>
    </p:spTree>
    <p:extLst>
      <p:ext uri="{BB962C8B-B14F-4D97-AF65-F5344CB8AC3E}">
        <p14:creationId xmlns:p14="http://schemas.microsoft.com/office/powerpoint/2010/main" val="161766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p:txBody>
          <a:bodyPr/>
          <a:lstStyle/>
          <a:p>
            <a:r>
              <a:rPr lang="lv-LV"/>
              <a:t>2016.</a:t>
            </a:r>
            <a:r>
              <a:rPr lang="en-US"/>
              <a:t> – 2018. </a:t>
            </a:r>
            <a:r>
              <a:rPr lang="lv-LV"/>
              <a:t>gada dati</a:t>
            </a:r>
          </a:p>
        </p:txBody>
      </p:sp>
      <p:sp>
        <p:nvSpPr>
          <p:cNvPr id="6" name="Text Placeholder 5">
            <a:extLst>
              <a:ext uri="{FF2B5EF4-FFF2-40B4-BE49-F238E27FC236}">
                <a16:creationId xmlns:a16="http://schemas.microsoft.com/office/drawing/2014/main" id="{CD3E8DFC-393B-42D2-8293-96FAA3AD4CBF}"/>
              </a:ext>
            </a:extLst>
          </p:cNvPr>
          <p:cNvSpPr>
            <a:spLocks noGrp="1"/>
          </p:cNvSpPr>
          <p:nvPr>
            <p:ph type="body" sz="quarter" idx="14"/>
          </p:nvPr>
        </p:nvSpPr>
        <p:spPr/>
        <p:txBody>
          <a:bodyPr>
            <a:normAutofit/>
          </a:bodyPr>
          <a:lstStyle/>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err="1"/>
              <a:t>Vairāk</a:t>
            </a:r>
            <a:r>
              <a:rPr lang="en-US"/>
              <a:t> </a:t>
            </a:r>
            <a:r>
              <a:rPr lang="en-US" err="1"/>
              <a:t>kā</a:t>
            </a:r>
            <a:r>
              <a:rPr lang="en-US"/>
              <a:t> 30 </a:t>
            </a:r>
            <a:r>
              <a:rPr lang="en-US" err="1"/>
              <a:t>būvobjekti</a:t>
            </a:r>
            <a:endParaRPr lang="en-US"/>
          </a:p>
          <a:p>
            <a:pPr marL="285750" indent="-285750">
              <a:buFont typeface="Wingdings" panose="05000000000000000000" pitchFamily="2" charset="2"/>
              <a:buChar char="ü"/>
            </a:pPr>
            <a:endParaRPr lang="lv-LV"/>
          </a:p>
          <a:p>
            <a:pPr marL="285750" indent="-285750">
              <a:buFont typeface="Wingdings" panose="05000000000000000000" pitchFamily="2" charset="2"/>
              <a:buChar char="ü"/>
            </a:pPr>
            <a:r>
              <a:rPr lang="en-US" err="1"/>
              <a:t>Katra</a:t>
            </a:r>
            <a:r>
              <a:rPr lang="en-US"/>
              <a:t> </a:t>
            </a:r>
            <a:r>
              <a:rPr lang="en-US" err="1"/>
              <a:t>līguma</a:t>
            </a:r>
            <a:r>
              <a:rPr lang="en-US"/>
              <a:t> </a:t>
            </a:r>
            <a:r>
              <a:rPr lang="en-US" err="1"/>
              <a:t>cena</a:t>
            </a:r>
            <a:r>
              <a:rPr lang="en-US"/>
              <a:t> </a:t>
            </a:r>
            <a:r>
              <a:rPr lang="en-US" err="1"/>
              <a:t>pārsniedz</a:t>
            </a:r>
            <a:r>
              <a:rPr lang="en-US"/>
              <a:t> 1 </a:t>
            </a:r>
            <a:r>
              <a:rPr lang="en-US" err="1"/>
              <a:t>milj</a:t>
            </a:r>
            <a:r>
              <a:rPr lang="en-US"/>
              <a:t>. EUR</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err="1"/>
              <a:t>Kopējā</a:t>
            </a:r>
            <a:r>
              <a:rPr lang="en-US"/>
              <a:t> </a:t>
            </a:r>
            <a:r>
              <a:rPr lang="en-US" err="1"/>
              <a:t>līgumu</a:t>
            </a:r>
            <a:r>
              <a:rPr lang="en-US"/>
              <a:t> </a:t>
            </a:r>
            <a:r>
              <a:rPr lang="en-US" err="1"/>
              <a:t>cena</a:t>
            </a:r>
            <a:r>
              <a:rPr lang="en-US"/>
              <a:t> </a:t>
            </a:r>
            <a:r>
              <a:rPr lang="en-US" err="1"/>
              <a:t>pārsniedz</a:t>
            </a:r>
            <a:r>
              <a:rPr lang="en-US"/>
              <a:t> 280 </a:t>
            </a:r>
            <a:r>
              <a:rPr lang="en-US" err="1"/>
              <a:t>milj</a:t>
            </a:r>
            <a:r>
              <a:rPr lang="en-US"/>
              <a:t> EUR</a:t>
            </a:r>
          </a:p>
          <a:p>
            <a:pPr marL="285750" indent="-285750">
              <a:buFont typeface="Wingdings" panose="05000000000000000000" pitchFamily="2" charset="2"/>
              <a:buChar char="ü"/>
            </a:pPr>
            <a:endParaRPr lang="lv-LV"/>
          </a:p>
          <a:p>
            <a:pPr marL="285750" indent="-285750">
              <a:buFont typeface="Wingdings" panose="05000000000000000000" pitchFamily="2" charset="2"/>
              <a:buChar char="ü"/>
            </a:pPr>
            <a:endParaRPr lang="lv-LV"/>
          </a:p>
        </p:txBody>
      </p:sp>
      <p:graphicFrame>
        <p:nvGraphicFramePr>
          <p:cNvPr id="8" name="Content Placeholder 7">
            <a:extLst>
              <a:ext uri="{FF2B5EF4-FFF2-40B4-BE49-F238E27FC236}">
                <a16:creationId xmlns:a16="http://schemas.microsoft.com/office/drawing/2014/main" id="{8F33F998-B2F7-4896-8E62-F17572123989}"/>
              </a:ext>
            </a:extLst>
          </p:cNvPr>
          <p:cNvGraphicFramePr>
            <a:graphicFrameLocks noGrp="1"/>
          </p:cNvGraphicFramePr>
          <p:nvPr>
            <p:ph sz="quarter" idx="15"/>
            <p:extLst>
              <p:ext uri="{D42A27DB-BD31-4B8C-83A1-F6EECF244321}">
                <p14:modId xmlns:p14="http://schemas.microsoft.com/office/powerpoint/2010/main" val="3130141635"/>
              </p:ext>
            </p:extLst>
          </p:nvPr>
        </p:nvGraphicFramePr>
        <p:xfrm>
          <a:off x="365616" y="506909"/>
          <a:ext cx="7748588" cy="5844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83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A269-2B41-47FA-B5F6-BDA54E130C14}"/>
              </a:ext>
            </a:extLst>
          </p:cNvPr>
          <p:cNvSpPr>
            <a:spLocks noGrp="1"/>
          </p:cNvSpPr>
          <p:nvPr>
            <p:ph type="title"/>
          </p:nvPr>
        </p:nvSpPr>
        <p:spPr/>
        <p:txBody>
          <a:bodyPr>
            <a:normAutofit/>
          </a:bodyPr>
          <a:lstStyle/>
          <a:p>
            <a:r>
              <a:rPr lang="lv-LV" b="1"/>
              <a:t>Secinājumi un ieteikumi</a:t>
            </a:r>
            <a:endParaRPr lang="lv-LV"/>
          </a:p>
        </p:txBody>
      </p:sp>
      <p:sp>
        <p:nvSpPr>
          <p:cNvPr id="3" name="Text Placeholder 2">
            <a:extLst>
              <a:ext uri="{FF2B5EF4-FFF2-40B4-BE49-F238E27FC236}">
                <a16:creationId xmlns:a16="http://schemas.microsoft.com/office/drawing/2014/main" id="{7F92D2C1-1856-4D71-87D0-27986478D55E}"/>
              </a:ext>
            </a:extLst>
          </p:cNvPr>
          <p:cNvSpPr>
            <a:spLocks noGrp="1"/>
          </p:cNvSpPr>
          <p:nvPr>
            <p:ph type="body" sz="quarter" idx="13"/>
          </p:nvPr>
        </p:nvSpPr>
        <p:spPr>
          <a:xfrm>
            <a:off x="1063705" y="1069043"/>
            <a:ext cx="1095172" cy="840230"/>
          </a:xfrm>
        </p:spPr>
        <p:txBody>
          <a:bodyPr/>
          <a:lstStyle/>
          <a:p>
            <a:r>
              <a:rPr lang="lv-LV"/>
              <a:t>0</a:t>
            </a:r>
            <a:r>
              <a:rPr lang="en-US"/>
              <a:t>5</a:t>
            </a:r>
            <a:endParaRPr lang="lv-LV"/>
          </a:p>
        </p:txBody>
      </p:sp>
    </p:spTree>
    <p:extLst>
      <p:ext uri="{BB962C8B-B14F-4D97-AF65-F5344CB8AC3E}">
        <p14:creationId xmlns:p14="http://schemas.microsoft.com/office/powerpoint/2010/main" val="45114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SECINĀJUMI</a:t>
            </a:r>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1" y="1621411"/>
            <a:ext cx="11160113" cy="4430597"/>
          </a:xfrm>
        </p:spPr>
        <p:txBody>
          <a:bodyPr vert="horz" lIns="91440" tIns="45720" rIns="91440" bIns="45720" rtlCol="0" anchor="ctr">
            <a:normAutofit fontScale="25000" lnSpcReduction="20000"/>
          </a:bodyPr>
          <a:lstStyle/>
          <a:p>
            <a:pPr marL="228600" algn="just">
              <a:spcAft>
                <a:spcPts val="600"/>
              </a:spcAft>
            </a:pPr>
            <a:r>
              <a:rPr lang="en-US" sz="1700"/>
              <a:t>     </a:t>
            </a:r>
          </a:p>
          <a:p>
            <a:pPr marL="228600" algn="just" defTabSz="895350">
              <a:spcAft>
                <a:spcPts val="600"/>
              </a:spcAft>
            </a:pPr>
            <a:r>
              <a:rPr lang="en-US" sz="1700"/>
              <a:t>                   </a:t>
            </a:r>
          </a:p>
          <a:p>
            <a:pPr marL="228600" algn="just">
              <a:spcAft>
                <a:spcPts val="600"/>
              </a:spcAft>
            </a:pPr>
            <a:endParaRPr lang="en-US" sz="1700"/>
          </a:p>
          <a:p>
            <a:pPr lvl="0" algn="just">
              <a:lnSpc>
                <a:spcPct val="120000"/>
              </a:lnSpc>
            </a:pPr>
            <a:endParaRPr lang="en-US" sz="6200" b="1"/>
          </a:p>
          <a:p>
            <a:pPr marL="342900" lvl="0" indent="-342900" algn="just">
              <a:lnSpc>
                <a:spcPct val="120000"/>
              </a:lnSpc>
              <a:buFont typeface="Wingdings" panose="05000000000000000000" pitchFamily="2" charset="2"/>
              <a:buChar char="ü"/>
            </a:pPr>
            <a:r>
              <a:rPr lang="en-US" sz="7200" b="1"/>
              <a:t>N</a:t>
            </a:r>
            <a:r>
              <a:rPr lang="lv-LV" sz="7200" b="1" err="1"/>
              <a:t>av</a:t>
            </a:r>
            <a:r>
              <a:rPr lang="lv-LV" sz="7200" b="1"/>
              <a:t> izstrādātas metodikas kā noteikt nodrošinājuma</a:t>
            </a:r>
            <a:r>
              <a:rPr lang="en-US" sz="7200" b="1"/>
              <a:t> </a:t>
            </a:r>
            <a:r>
              <a:rPr lang="lv-LV" sz="7200" b="1"/>
              <a:t>līdzekļus</a:t>
            </a:r>
            <a:r>
              <a:rPr lang="en-US" sz="7200" b="1"/>
              <a:t>, </a:t>
            </a:r>
            <a:r>
              <a:rPr lang="en-US" sz="7200" b="1" err="1"/>
              <a:t>veidus</a:t>
            </a:r>
            <a:r>
              <a:rPr lang="en-US" sz="7200" b="1"/>
              <a:t> </a:t>
            </a:r>
            <a:r>
              <a:rPr lang="lv-LV" sz="7200" b="1"/>
              <a:t>un apmērus</a:t>
            </a:r>
            <a:endParaRPr lang="en-US" sz="7200" b="1"/>
          </a:p>
          <a:p>
            <a:pPr marL="342900" lvl="0" indent="-342900" algn="just">
              <a:lnSpc>
                <a:spcPct val="120000"/>
              </a:lnSpc>
              <a:buFont typeface="Wingdings" panose="05000000000000000000" pitchFamily="2" charset="2"/>
              <a:buChar char="ü"/>
            </a:pPr>
            <a:r>
              <a:rPr lang="en-US" sz="7200" b="1"/>
              <a:t>No</a:t>
            </a:r>
            <a:r>
              <a:rPr lang="lv-LV" sz="7200" b="1"/>
              <a:t>drošinājum</a:t>
            </a:r>
            <a:r>
              <a:rPr lang="en-US" sz="7200" b="1"/>
              <a:t>u</a:t>
            </a:r>
            <a:r>
              <a:rPr lang="lv-LV" sz="7200" b="1"/>
              <a:t> apmēri bieži būtiski pārsniedz nodrošināmos riskus, tai skaitā vienus un tos pašus riskus nodrošinot ar vairākiem nodrošinājuma līdzekļiem</a:t>
            </a:r>
            <a:endParaRPr lang="en-US" sz="7200" b="1"/>
          </a:p>
          <a:p>
            <a:pPr marL="342900" lvl="0" indent="-342900" algn="just">
              <a:lnSpc>
                <a:spcPct val="120000"/>
              </a:lnSpc>
              <a:buFont typeface="Wingdings" panose="05000000000000000000" pitchFamily="2" charset="2"/>
              <a:buChar char="ü"/>
            </a:pPr>
            <a:r>
              <a:rPr lang="en-US" sz="7200" b="1" err="1"/>
              <a:t>Garantijas</a:t>
            </a:r>
            <a:r>
              <a:rPr lang="en-US" sz="7200" b="1"/>
              <a:t> </a:t>
            </a:r>
            <a:r>
              <a:rPr lang="en-US" sz="7200" b="1" err="1"/>
              <a:t>laika</a:t>
            </a:r>
            <a:r>
              <a:rPr lang="en-US" sz="7200" b="1"/>
              <a:t> </a:t>
            </a:r>
            <a:r>
              <a:rPr lang="en-US" sz="7200" b="1" err="1"/>
              <a:t>nodrošinājuma</a:t>
            </a:r>
            <a:r>
              <a:rPr lang="en-US" sz="7200" b="1"/>
              <a:t> </a:t>
            </a:r>
            <a:r>
              <a:rPr lang="en-US" sz="7200" b="1" err="1"/>
              <a:t>apmērs</a:t>
            </a:r>
            <a:r>
              <a:rPr lang="en-US" sz="7200" b="1"/>
              <a:t> </a:t>
            </a:r>
            <a:r>
              <a:rPr lang="en-US" sz="7200" b="1" err="1"/>
              <a:t>ir</a:t>
            </a:r>
            <a:r>
              <a:rPr lang="en-US" sz="7200" b="1"/>
              <a:t> 5%-10% no </a:t>
            </a:r>
            <a:r>
              <a:rPr lang="en-US" sz="7200" b="1" err="1"/>
              <a:t>līguma</a:t>
            </a:r>
            <a:r>
              <a:rPr lang="en-US" sz="7200" b="1"/>
              <a:t> </a:t>
            </a:r>
            <a:r>
              <a:rPr lang="en-US" sz="7200" b="1" err="1"/>
              <a:t>cenas</a:t>
            </a:r>
            <a:r>
              <a:rPr lang="en-US" sz="7200" b="1"/>
              <a:t> </a:t>
            </a:r>
            <a:r>
              <a:rPr lang="en-US" sz="7200" b="1" err="1"/>
              <a:t>visā</a:t>
            </a:r>
            <a:r>
              <a:rPr lang="en-US" sz="7200" b="1"/>
              <a:t> </a:t>
            </a:r>
            <a:r>
              <a:rPr lang="en-US" sz="7200" b="1" err="1"/>
              <a:t>garantijas</a:t>
            </a:r>
            <a:r>
              <a:rPr lang="en-US" sz="7200" b="1"/>
              <a:t> </a:t>
            </a:r>
            <a:r>
              <a:rPr lang="en-US" sz="7200" b="1" err="1"/>
              <a:t>laikā</a:t>
            </a:r>
            <a:r>
              <a:rPr lang="en-US" sz="7200" b="1"/>
              <a:t>, bet </a:t>
            </a:r>
            <a:r>
              <a:rPr lang="en-US" sz="7200" b="1" err="1"/>
              <a:t>reālās</a:t>
            </a:r>
            <a:r>
              <a:rPr lang="en-US" sz="7200" b="1"/>
              <a:t> </a:t>
            </a:r>
            <a:r>
              <a:rPr lang="en-US" sz="7200" b="1" err="1"/>
              <a:t>garantijas</a:t>
            </a:r>
            <a:r>
              <a:rPr lang="en-US" sz="7200" b="1"/>
              <a:t> </a:t>
            </a:r>
            <a:r>
              <a:rPr lang="en-US" sz="7200" b="1" err="1"/>
              <a:t>laika</a:t>
            </a:r>
            <a:r>
              <a:rPr lang="en-US" sz="7200" b="1"/>
              <a:t> </a:t>
            </a:r>
            <a:r>
              <a:rPr lang="en-US" sz="7200" b="1" err="1"/>
              <a:t>defektu</a:t>
            </a:r>
            <a:r>
              <a:rPr lang="en-US" sz="7200" b="1"/>
              <a:t> </a:t>
            </a:r>
            <a:r>
              <a:rPr lang="en-US" sz="7200" b="1" err="1"/>
              <a:t>novēršanas</a:t>
            </a:r>
            <a:r>
              <a:rPr lang="en-US" sz="7200" b="1"/>
              <a:t> </a:t>
            </a:r>
            <a:r>
              <a:rPr lang="en-US" sz="7200" b="1" err="1"/>
              <a:t>izmaksas</a:t>
            </a:r>
            <a:r>
              <a:rPr lang="en-US" sz="7200" b="1"/>
              <a:t> </a:t>
            </a:r>
            <a:r>
              <a:rPr lang="en-US" sz="7200" b="1" err="1"/>
              <a:t>reti</a:t>
            </a:r>
            <a:r>
              <a:rPr lang="en-US" sz="7200" b="1"/>
              <a:t> </a:t>
            </a:r>
            <a:r>
              <a:rPr lang="en-US" sz="7200" b="1" err="1"/>
              <a:t>pārsniedz</a:t>
            </a:r>
            <a:r>
              <a:rPr lang="en-US" sz="7200" b="1"/>
              <a:t> 2% no </a:t>
            </a:r>
            <a:r>
              <a:rPr lang="en-US" sz="7200" b="1" err="1"/>
              <a:t>līguma</a:t>
            </a:r>
            <a:r>
              <a:rPr lang="en-US" sz="7200" b="1"/>
              <a:t> </a:t>
            </a:r>
            <a:r>
              <a:rPr lang="en-US" sz="7200" b="1" err="1"/>
              <a:t>cenas</a:t>
            </a:r>
            <a:r>
              <a:rPr lang="en-US" sz="7200" b="1"/>
              <a:t>, </a:t>
            </a:r>
            <a:r>
              <a:rPr lang="en-US" sz="7200" b="1" err="1"/>
              <a:t>turklāt</a:t>
            </a:r>
            <a:r>
              <a:rPr lang="en-US" sz="7200" b="1"/>
              <a:t> </a:t>
            </a:r>
            <a:r>
              <a:rPr lang="en-US" sz="7200" b="1" err="1"/>
              <a:t>lielākie</a:t>
            </a:r>
            <a:r>
              <a:rPr lang="en-US" sz="7200" b="1"/>
              <a:t> </a:t>
            </a:r>
            <a:r>
              <a:rPr lang="en-US" sz="7200" b="1" err="1"/>
              <a:t>izdevumi</a:t>
            </a:r>
            <a:r>
              <a:rPr lang="en-US" sz="7200" b="1"/>
              <a:t> </a:t>
            </a:r>
            <a:r>
              <a:rPr lang="en-US" sz="7200" b="1" err="1"/>
              <a:t>ir</a:t>
            </a:r>
            <a:r>
              <a:rPr lang="en-US" sz="7200" b="1"/>
              <a:t> </a:t>
            </a:r>
            <a:r>
              <a:rPr lang="en-US" sz="7200" b="1" err="1"/>
              <a:t>garantijas</a:t>
            </a:r>
            <a:r>
              <a:rPr lang="en-US" sz="7200" b="1"/>
              <a:t> </a:t>
            </a:r>
            <a:r>
              <a:rPr lang="en-US" sz="7200" b="1" err="1"/>
              <a:t>pirmajos</a:t>
            </a:r>
            <a:r>
              <a:rPr lang="en-US" sz="7200" b="1"/>
              <a:t> 24 </a:t>
            </a:r>
            <a:r>
              <a:rPr lang="en-US" sz="7200" b="1" err="1"/>
              <a:t>mēnešos</a:t>
            </a:r>
            <a:endParaRPr lang="en-US" sz="7200" b="1"/>
          </a:p>
          <a:p>
            <a:pPr marL="342900" lvl="0" indent="-342900" algn="just">
              <a:lnSpc>
                <a:spcPct val="120000"/>
              </a:lnSpc>
              <a:buFont typeface="Wingdings" panose="05000000000000000000" pitchFamily="2" charset="2"/>
              <a:buChar char="ü"/>
            </a:pPr>
            <a:r>
              <a:rPr lang="en-US" sz="7200" b="1"/>
              <a:t>P</a:t>
            </a:r>
            <a:r>
              <a:rPr lang="lv-LV" sz="7200" b="1" err="1"/>
              <a:t>ublisko</a:t>
            </a:r>
            <a:r>
              <a:rPr lang="lv-LV" sz="7200" b="1"/>
              <a:t> būvdarbu līgumos nav paredzētas iespējas </a:t>
            </a:r>
            <a:r>
              <a:rPr lang="en-US" sz="7200" b="1" err="1"/>
              <a:t>līguma</a:t>
            </a:r>
            <a:r>
              <a:rPr lang="lv-LV" sz="7200" b="1"/>
              <a:t> izpildes laikā samazināt nodrošinājuma apmēru, lai gan iespējamie riski ir mazinājušies (piemēram, avanss ir ieskaitīts darbu izpildē</a:t>
            </a:r>
            <a:r>
              <a:rPr lang="en-US" sz="7200" b="1"/>
              <a:t>)</a:t>
            </a:r>
          </a:p>
          <a:p>
            <a:pPr marL="342900" lvl="0" indent="-342900" algn="just">
              <a:lnSpc>
                <a:spcPct val="120000"/>
              </a:lnSpc>
              <a:buFont typeface="Wingdings" panose="05000000000000000000" pitchFamily="2" charset="2"/>
              <a:buChar char="ü"/>
            </a:pPr>
            <a:r>
              <a:rPr lang="en-US" sz="7200" b="1"/>
              <a:t>N</a:t>
            </a:r>
            <a:r>
              <a:rPr lang="lv-LV" sz="7200" b="1" err="1"/>
              <a:t>etiek</a:t>
            </a:r>
            <a:r>
              <a:rPr lang="lv-LV" sz="7200" b="1"/>
              <a:t> veikts </a:t>
            </a:r>
            <a:r>
              <a:rPr lang="lv-LV" sz="7200" b="1" err="1"/>
              <a:t>izvērtējums</a:t>
            </a:r>
            <a:r>
              <a:rPr lang="lv-LV" sz="7200" b="1"/>
              <a:t> </a:t>
            </a:r>
            <a:r>
              <a:rPr lang="en-US" sz="7200" b="1" err="1"/>
              <a:t>kā</a:t>
            </a:r>
            <a:r>
              <a:rPr lang="lv-LV" sz="7200" b="1"/>
              <a:t> prasītie nodrošinājuma</a:t>
            </a:r>
            <a:r>
              <a:rPr lang="en-US" sz="7200" b="1"/>
              <a:t> </a:t>
            </a:r>
            <a:r>
              <a:rPr lang="en-US" sz="7200" b="1" err="1"/>
              <a:t>veidi</a:t>
            </a:r>
            <a:r>
              <a:rPr lang="en-US" sz="7200" b="1"/>
              <a:t>,</a:t>
            </a:r>
            <a:r>
              <a:rPr lang="lv-LV" sz="7200" b="1"/>
              <a:t> līdzekļi</a:t>
            </a:r>
            <a:r>
              <a:rPr lang="en-US" sz="7200" b="1"/>
              <a:t> </a:t>
            </a:r>
            <a:r>
              <a:rPr lang="lv-LV" sz="7200" b="1"/>
              <a:t>un apmērs ietekmē konkurenci </a:t>
            </a:r>
          </a:p>
          <a:p>
            <a:pPr marL="228600" algn="just" defTabSz="895350">
              <a:spcAft>
                <a:spcPts val="600"/>
              </a:spcAft>
            </a:pPr>
            <a:endParaRPr lang="en-US" sz="2400" b="1"/>
          </a:p>
          <a:p>
            <a:pPr marL="457200" indent="-228600" algn="just">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spTree>
    <p:extLst>
      <p:ext uri="{BB962C8B-B14F-4D97-AF65-F5344CB8AC3E}">
        <p14:creationId xmlns:p14="http://schemas.microsoft.com/office/powerpoint/2010/main" val="782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84C7-1AC7-43D8-A1C8-D2DBF9EEC714}"/>
              </a:ext>
            </a:extLst>
          </p:cNvPr>
          <p:cNvSpPr>
            <a:spLocks noGrp="1"/>
          </p:cNvSpPr>
          <p:nvPr>
            <p:ph type="title"/>
          </p:nvPr>
        </p:nvSpPr>
        <p:spPr/>
        <p:txBody>
          <a:bodyPr/>
          <a:lstStyle/>
          <a:p>
            <a:r>
              <a:rPr lang="lv-LV"/>
              <a:t>Saturs</a:t>
            </a:r>
          </a:p>
        </p:txBody>
      </p:sp>
      <p:graphicFrame>
        <p:nvGraphicFramePr>
          <p:cNvPr id="10" name="Content Placeholder 9">
            <a:extLst>
              <a:ext uri="{FF2B5EF4-FFF2-40B4-BE49-F238E27FC236}">
                <a16:creationId xmlns:a16="http://schemas.microsoft.com/office/drawing/2014/main" id="{892FF1DE-C0C8-41E1-AD25-A433EB7795A5}"/>
              </a:ext>
            </a:extLst>
          </p:cNvPr>
          <p:cNvGraphicFramePr>
            <a:graphicFrameLocks noGrp="1"/>
          </p:cNvGraphicFramePr>
          <p:nvPr>
            <p:ph idx="1"/>
            <p:extLst>
              <p:ext uri="{D42A27DB-BD31-4B8C-83A1-F6EECF244321}">
                <p14:modId xmlns:p14="http://schemas.microsoft.com/office/powerpoint/2010/main" val="4272989565"/>
              </p:ext>
            </p:extLst>
          </p:nvPr>
        </p:nvGraphicFramePr>
        <p:xfrm>
          <a:off x="905164" y="1686188"/>
          <a:ext cx="10448636" cy="4186105"/>
        </p:xfrm>
        <a:graphic>
          <a:graphicData uri="http://schemas.openxmlformats.org/drawingml/2006/table">
            <a:tbl>
              <a:tblPr firstRow="1" bandRow="1"/>
              <a:tblGrid>
                <a:gridCol w="800909">
                  <a:extLst>
                    <a:ext uri="{9D8B030D-6E8A-4147-A177-3AD203B41FA5}">
                      <a16:colId xmlns:a16="http://schemas.microsoft.com/office/drawing/2014/main" val="799846780"/>
                    </a:ext>
                  </a:extLst>
                </a:gridCol>
                <a:gridCol w="9647727">
                  <a:extLst>
                    <a:ext uri="{9D8B030D-6E8A-4147-A177-3AD203B41FA5}">
                      <a16:colId xmlns:a16="http://schemas.microsoft.com/office/drawing/2014/main" val="2858776938"/>
                    </a:ext>
                  </a:extLst>
                </a:gridCol>
              </a:tblGrid>
              <a:tr h="837221">
                <a:tc>
                  <a:txBody>
                    <a:bodyPr/>
                    <a:lstStyle/>
                    <a:p>
                      <a:r>
                        <a:rPr lang="lv-LV" sz="2800">
                          <a:solidFill>
                            <a:srgbClr val="00B0BA"/>
                          </a:solidFill>
                          <a:latin typeface="Gotham Light" pitchFamily="50" charset="0"/>
                        </a:rPr>
                        <a:t>01</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lv-LV" sz="2400" b="1" kern="1200">
                          <a:solidFill>
                            <a:srgbClr val="00B0BA"/>
                          </a:solidFill>
                          <a:latin typeface="Gotham Book" panose="02000604040000020004" pitchFamily="50" charset="0"/>
                          <a:ea typeface="+mn-ea"/>
                          <a:cs typeface="+mn-cs"/>
                        </a:rPr>
                        <a:t>Pasūtītāja riski, nodrošinājuma līdzekļi un veidi</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23765847"/>
                  </a:ext>
                </a:extLst>
              </a:tr>
              <a:tr h="837221">
                <a:tc>
                  <a:txBody>
                    <a:bodyPr/>
                    <a:lstStyle/>
                    <a:p>
                      <a:r>
                        <a:rPr lang="lv-LV" sz="2800">
                          <a:solidFill>
                            <a:srgbClr val="00B0BA"/>
                          </a:solidFill>
                          <a:latin typeface="Gotham Light" pitchFamily="50" charset="0"/>
                        </a:rPr>
                        <a:t>02</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400" b="1" kern="1200">
                          <a:solidFill>
                            <a:srgbClr val="00B0BA"/>
                          </a:solidFill>
                          <a:latin typeface="Gotham Book" panose="02000604040000020004" pitchFamily="50" charset="0"/>
                          <a:ea typeface="+mn-ea"/>
                          <a:cs typeface="+mn-cs"/>
                        </a:rPr>
                        <a:t>Nodrošinājumu izmaksas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34428053"/>
                  </a:ext>
                </a:extLst>
              </a:tr>
              <a:tr h="837221">
                <a:tc>
                  <a:txBody>
                    <a:bodyPr/>
                    <a:lstStyle/>
                    <a:p>
                      <a:r>
                        <a:rPr lang="lv-LV" sz="2800">
                          <a:solidFill>
                            <a:srgbClr val="00B0BA"/>
                          </a:solidFill>
                          <a:latin typeface="Gotham Light" pitchFamily="50" charset="0"/>
                        </a:rPr>
                        <a:t>03</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400" b="1" kern="1200">
                          <a:solidFill>
                            <a:srgbClr val="00B0BA"/>
                          </a:solidFill>
                          <a:latin typeface="Gotham Book" panose="02000604040000020004" pitchFamily="50" charset="0"/>
                          <a:ea typeface="+mn-ea"/>
                          <a:cs typeface="+mn-cs"/>
                        </a:rPr>
                        <a:t>Nepieciešamība izmantot kādu no nodrošinājumiem</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74312262"/>
                  </a:ext>
                </a:extLst>
              </a:tr>
              <a:tr h="837221">
                <a:tc>
                  <a:txBody>
                    <a:bodyPr/>
                    <a:lstStyle/>
                    <a:p>
                      <a:r>
                        <a:rPr lang="lv-LV" sz="2800">
                          <a:solidFill>
                            <a:srgbClr val="00B0BA"/>
                          </a:solidFill>
                          <a:latin typeface="Gotham Light" pitchFamily="50" charset="0"/>
                        </a:rPr>
                        <a:t>04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400" b="1" kern="1200">
                          <a:solidFill>
                            <a:srgbClr val="00B0BA"/>
                          </a:solidFill>
                          <a:latin typeface="Gotham Book" panose="02000604040000020004" pitchFamily="50" charset="0"/>
                          <a:ea typeface="+mn-ea"/>
                          <a:cs typeface="+mn-cs"/>
                        </a:rPr>
                        <a:t>Garantijas laikā atklāto defektu novēršanas izmaksas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70881372"/>
                  </a:ext>
                </a:extLst>
              </a:tr>
              <a:tr h="837221">
                <a:tc>
                  <a:txBody>
                    <a:bodyPr/>
                    <a:lstStyle/>
                    <a:p>
                      <a:pPr marL="0" algn="l" defTabSz="914400" rtl="0" eaLnBrk="1" latinLnBrk="0" hangingPunct="1"/>
                      <a:r>
                        <a:rPr lang="lv-LV" sz="2800" kern="1200">
                          <a:solidFill>
                            <a:srgbClr val="00B0BA"/>
                          </a:solidFill>
                          <a:latin typeface="Gotham Light" pitchFamily="50" charset="0"/>
                          <a:ea typeface="+mn-ea"/>
                          <a:cs typeface="+mn-cs"/>
                        </a:rPr>
                        <a:t>06</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lv-LV" sz="2400" b="1" kern="1200">
                          <a:solidFill>
                            <a:srgbClr val="00B0BA"/>
                          </a:solidFill>
                          <a:latin typeface="Gotham Book" panose="02000604040000020004" pitchFamily="50" charset="0"/>
                          <a:ea typeface="+mn-ea"/>
                          <a:cs typeface="+mn-cs"/>
                        </a:rPr>
                        <a:t>Secinājumi un ieteikumi</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15806282"/>
                  </a:ext>
                </a:extLst>
              </a:tr>
            </a:tbl>
          </a:graphicData>
        </a:graphic>
      </p:graphicFrame>
    </p:spTree>
    <p:extLst>
      <p:ext uri="{BB962C8B-B14F-4D97-AF65-F5344CB8AC3E}">
        <p14:creationId xmlns:p14="http://schemas.microsoft.com/office/powerpoint/2010/main" val="370518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587F-F5C6-46B3-8C3E-CF3BB1E3C628}"/>
              </a:ext>
            </a:extLst>
          </p:cNvPr>
          <p:cNvSpPr>
            <a:spLocks noGrp="1"/>
          </p:cNvSpPr>
          <p:nvPr>
            <p:ph type="title"/>
          </p:nvPr>
        </p:nvSpPr>
        <p:spPr/>
        <p:txBody>
          <a:bodyPr/>
          <a:lstStyle/>
          <a:p>
            <a:r>
              <a:rPr lang="en-US"/>
              <a:t>IETEIKUMI</a:t>
            </a:r>
            <a:endParaRPr lang="lv-LV"/>
          </a:p>
        </p:txBody>
      </p:sp>
      <p:graphicFrame>
        <p:nvGraphicFramePr>
          <p:cNvPr id="4" name="Content Placeholder 3">
            <a:extLst>
              <a:ext uri="{FF2B5EF4-FFF2-40B4-BE49-F238E27FC236}">
                <a16:creationId xmlns:a16="http://schemas.microsoft.com/office/drawing/2014/main" id="{49AF55A6-16B4-4DE1-B166-9E074F6F42BF}"/>
              </a:ext>
            </a:extLst>
          </p:cNvPr>
          <p:cNvGraphicFramePr>
            <a:graphicFrameLocks noGrp="1"/>
          </p:cNvGraphicFramePr>
          <p:nvPr>
            <p:ph idx="1"/>
            <p:extLst>
              <p:ext uri="{D42A27DB-BD31-4B8C-83A1-F6EECF244321}">
                <p14:modId xmlns:p14="http://schemas.microsoft.com/office/powerpoint/2010/main" val="441240835"/>
              </p:ext>
            </p:extLst>
          </p:nvPr>
        </p:nvGraphicFramePr>
        <p:xfrm>
          <a:off x="628263" y="1421393"/>
          <a:ext cx="10695519" cy="5669788"/>
        </p:xfrm>
        <a:graphic>
          <a:graphicData uri="http://schemas.openxmlformats.org/drawingml/2006/table">
            <a:tbl>
              <a:tblPr firstRow="1" firstCol="1" bandRow="1">
                <a:tableStyleId>{9D7B26C5-4107-4FEC-AEDC-1716B250A1EF}</a:tableStyleId>
              </a:tblPr>
              <a:tblGrid>
                <a:gridCol w="10695519">
                  <a:extLst>
                    <a:ext uri="{9D8B030D-6E8A-4147-A177-3AD203B41FA5}">
                      <a16:colId xmlns:a16="http://schemas.microsoft.com/office/drawing/2014/main" val="357151944"/>
                    </a:ext>
                  </a:extLst>
                </a:gridCol>
              </a:tblGrid>
              <a:tr h="5589007">
                <a:tc>
                  <a:txBody>
                    <a:bodyPr/>
                    <a:lstStyle/>
                    <a:p>
                      <a:pPr marL="285750" lvl="0" indent="-285750" algn="just">
                        <a:buFont typeface="Wingdings" panose="05000000000000000000" pitchFamily="2" charset="2"/>
                        <a:buChar char="ü"/>
                      </a:pPr>
                      <a:endParaRPr lang="en-US" sz="1800" b="1" kern="1200" dirty="0">
                        <a:solidFill>
                          <a:schemeClr val="tx1"/>
                        </a:solidFill>
                        <a:effectLst/>
                        <a:latin typeface="Gotham Book" panose="02000604040000020004" pitchFamily="50" charset="0"/>
                        <a:ea typeface="+mn-ea"/>
                        <a:cs typeface="+mn-cs"/>
                      </a:endParaRPr>
                    </a:p>
                    <a:p>
                      <a:pPr marL="457200" lvl="0" indent="-457200" algn="just">
                        <a:buFont typeface="+mj-lt"/>
                        <a:buAutoNum type="arabicPeriod"/>
                      </a:pPr>
                      <a:r>
                        <a:rPr lang="en-US" sz="2400" b="1" kern="1200" dirty="0" err="1">
                          <a:solidFill>
                            <a:schemeClr val="tx1"/>
                          </a:solidFill>
                          <a:effectLst/>
                          <a:latin typeface="Gotham Book"/>
                          <a:ea typeface="+mn-ea"/>
                          <a:cs typeface="+mn-cs"/>
                        </a:rPr>
                        <a:t>Noteikt</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nodrošinājumu</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prasības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lai</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kā</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nodrošinājumu</a:t>
                      </a:r>
                      <a:r>
                        <a:rPr lang="en-US" sz="2400" b="1" kern="1200" dirty="0">
                          <a:solidFill>
                            <a:schemeClr val="tx1"/>
                          </a:solidFill>
                          <a:effectLst/>
                          <a:latin typeface="Gotham Book"/>
                          <a:ea typeface="+mn-ea"/>
                          <a:cs typeface="+mn-cs"/>
                        </a:rPr>
                        <a:t> var </a:t>
                      </a:r>
                      <a:r>
                        <a:rPr lang="en-US" sz="2400" b="1" kern="1200" dirty="0" err="1">
                          <a:solidFill>
                            <a:schemeClr val="tx1"/>
                          </a:solidFill>
                          <a:effectLst/>
                          <a:latin typeface="Gotham Book"/>
                          <a:ea typeface="+mn-ea"/>
                          <a:cs typeface="+mn-cs"/>
                        </a:rPr>
                        <a:t>izmantot</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bankas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garantiju</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gan</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apdrošināšanas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polisi</a:t>
                      </a:r>
                      <a:r>
                        <a:rPr lang="en-US" sz="2400" b="1" kern="1200" dirty="0">
                          <a:solidFill>
                            <a:schemeClr val="tx1"/>
                          </a:solidFill>
                          <a:latin typeface="Gotham Book"/>
                          <a:ea typeface="+mn-ea"/>
                          <a:cs typeface="+mn-cs"/>
                        </a:rPr>
                        <a:t>,</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gan</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naudas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iemaksu</a:t>
                      </a:r>
                      <a:endParaRPr lang="en-US" sz="2400" b="1" kern="1200" dirty="0">
                        <a:solidFill>
                          <a:schemeClr val="tx1"/>
                        </a:solidFill>
                        <a:effectLst/>
                        <a:latin typeface="Gotham Book"/>
                        <a:ea typeface="+mn-ea"/>
                        <a:cs typeface="+mn-cs"/>
                      </a:endParaRPr>
                    </a:p>
                    <a:p>
                      <a:pPr marL="457200" lvl="0" indent="-457200" algn="just">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57200" lvl="0" indent="-457200" algn="just">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57200" lvl="0" indent="-457200" algn="just">
                        <a:buFont typeface="+mj-lt"/>
                        <a:buAutoNum type="arabicPeriod"/>
                      </a:pPr>
                      <a:r>
                        <a:rPr lang="en-US" sz="2400" b="1" kern="1200" dirty="0" err="1">
                          <a:solidFill>
                            <a:schemeClr val="tx1"/>
                          </a:solidFill>
                          <a:effectLst/>
                          <a:latin typeface="Gotham Book"/>
                          <a:ea typeface="+mn-ea"/>
                          <a:cs typeface="+mn-cs"/>
                        </a:rPr>
                        <a:t>Līguma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izpildes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nodrošinājuma</a:t>
                      </a:r>
                      <a:r>
                        <a:rPr lang="en-US" sz="2400" b="1" kern="1200" dirty="0">
                          <a:solidFill>
                            <a:schemeClr val="tx1"/>
                          </a:solidFill>
                          <a:effectLst/>
                          <a:latin typeface="Gotham Book"/>
                          <a:ea typeface="+mn-ea"/>
                          <a:cs typeface="+mn-cs"/>
                        </a:rPr>
                        <a:t> un </a:t>
                      </a:r>
                      <a:r>
                        <a:rPr lang="en-US" sz="2400" b="1" kern="1200" dirty="0" err="1">
                          <a:solidFill>
                            <a:schemeClr val="tx1"/>
                          </a:solidFill>
                          <a:effectLst/>
                          <a:latin typeface="Gotham Book"/>
                          <a:ea typeface="+mn-ea"/>
                          <a:cs typeface="+mn-cs"/>
                        </a:rPr>
                        <a:t>ieturējuma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naudas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kopējam</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apmēram</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jābūt</a:t>
                      </a:r>
                      <a:r>
                        <a:rPr lang="en-US" sz="2400" b="1" kern="1200" dirty="0">
                          <a:solidFill>
                            <a:schemeClr val="tx1"/>
                          </a:solidFill>
                          <a:effectLst/>
                          <a:latin typeface="Gotham Book"/>
                          <a:ea typeface="+mn-ea"/>
                          <a:cs typeface="+mn-cs"/>
                        </a:rPr>
                        <a:t> ne </a:t>
                      </a:r>
                      <a:r>
                        <a:rPr lang="en-US" sz="2400" b="1" kern="1200" dirty="0" err="1">
                          <a:solidFill>
                            <a:schemeClr val="tx1"/>
                          </a:solidFill>
                          <a:effectLst/>
                          <a:latin typeface="Gotham Book"/>
                          <a:ea typeface="+mn-ea"/>
                          <a:cs typeface="+mn-cs"/>
                        </a:rPr>
                        <a:t>lielākam</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kā</a:t>
                      </a:r>
                      <a:r>
                        <a:rPr lang="en-US" sz="2400" b="1" kern="1200" dirty="0">
                          <a:solidFill>
                            <a:schemeClr val="tx1"/>
                          </a:solidFill>
                          <a:effectLst/>
                          <a:latin typeface="Gotham Book"/>
                          <a:ea typeface="+mn-ea"/>
                          <a:cs typeface="+mn-cs"/>
                        </a:rPr>
                        <a:t> 15% no </a:t>
                      </a:r>
                      <a:r>
                        <a:rPr lang="en-US" sz="2400" b="1" kern="1200" dirty="0" err="1">
                          <a:solidFill>
                            <a:schemeClr val="tx1"/>
                          </a:solidFill>
                          <a:effectLst/>
                          <a:latin typeface="Gotham Book"/>
                          <a:ea typeface="+mn-ea"/>
                          <a:cs typeface="+mn-cs"/>
                        </a:rPr>
                        <a:t>līguma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cenas</a:t>
                      </a:r>
                      <a:r>
                        <a:rPr lang="en-US" sz="2400" b="1" kern="1200" dirty="0">
                          <a:solidFill>
                            <a:schemeClr val="tx1"/>
                          </a:solidFill>
                          <a:latin typeface="Gotham Book"/>
                          <a:ea typeface="+mn-ea"/>
                          <a:cs typeface="+mn-cs"/>
                        </a:rPr>
                        <a:t>.</a:t>
                      </a:r>
                      <a:endParaRPr lang="en-US" sz="2400" b="1" kern="1200" dirty="0">
                        <a:solidFill>
                          <a:schemeClr val="tx1"/>
                        </a:solidFill>
                        <a:effectLst/>
                        <a:latin typeface="Gotham Book" panose="02000604040000020004" pitchFamily="50" charset="0"/>
                        <a:ea typeface="+mn-ea"/>
                        <a:cs typeface="+mn-cs"/>
                      </a:endParaRPr>
                    </a:p>
                    <a:p>
                      <a:pPr marL="457200" lvl="0" indent="-457200" algn="just">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57200" lvl="0" indent="-457200" algn="just">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400" b="1" kern="1200" dirty="0" err="1">
                          <a:solidFill>
                            <a:schemeClr val="tx1"/>
                          </a:solidFill>
                          <a:effectLst/>
                          <a:latin typeface="Gotham Book"/>
                          <a:ea typeface="+mn-ea"/>
                          <a:cs typeface="+mn-cs"/>
                        </a:rPr>
                        <a:t>Līguma</a:t>
                      </a:r>
                      <a:r>
                        <a:rPr lang="lv-LV" sz="2400" b="1" kern="1200" dirty="0">
                          <a:solidFill>
                            <a:schemeClr val="tx1"/>
                          </a:solidFill>
                          <a:effectLst/>
                          <a:latin typeface="Gotham Book" panose="02000604040000020004" pitchFamily="50" charset="0"/>
                          <a:ea typeface="+mn-ea"/>
                          <a:cs typeface="+mn-cs"/>
                        </a:rPr>
                        <a:t> izpildes laikā</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jābūt</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iespējai</a:t>
                      </a:r>
                      <a:r>
                        <a:rPr lang="lv-LV" sz="2400" b="1" kern="1200" dirty="0">
                          <a:solidFill>
                            <a:schemeClr val="tx1"/>
                          </a:solidFill>
                          <a:effectLst/>
                          <a:latin typeface="Gotham Book" panose="02000604040000020004" pitchFamily="50" charset="0"/>
                          <a:ea typeface="+mn-ea"/>
                          <a:cs typeface="+mn-cs"/>
                        </a:rPr>
                        <a:t> samazināt </a:t>
                      </a:r>
                      <a:r>
                        <a:rPr lang="lv-LV" sz="2400" b="1" kern="1200" dirty="0" err="1">
                          <a:solidFill>
                            <a:schemeClr val="tx1"/>
                          </a:solidFill>
                          <a:effectLst/>
                          <a:latin typeface="Gotham Book" panose="02000604040000020004" pitchFamily="50" charset="0"/>
                          <a:ea typeface="+mn-ea"/>
                          <a:cs typeface="+mn-cs"/>
                        </a:rPr>
                        <a:t>avans</a:t>
                      </a:r>
                      <a:r>
                        <a:rPr lang="en-US" sz="2400" b="1" kern="1200" dirty="0">
                          <a:solidFill>
                            <a:schemeClr val="tx1"/>
                          </a:solidFill>
                          <a:effectLst/>
                          <a:latin typeface="Gotham Book"/>
                          <a:ea typeface="+mn-ea"/>
                          <a:cs typeface="+mn-cs"/>
                        </a:rPr>
                        <a:t>a </a:t>
                      </a:r>
                      <a:r>
                        <a:rPr lang="en-US" sz="2400" b="1" kern="1200" dirty="0" err="1">
                          <a:solidFill>
                            <a:schemeClr val="tx1"/>
                          </a:solidFill>
                          <a:effectLst/>
                          <a:latin typeface="Gotham Book"/>
                          <a:ea typeface="+mn-ea"/>
                          <a:cs typeface="+mn-cs"/>
                        </a:rPr>
                        <a:t>maksājuma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nodrošinājumu</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izpildīto</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darbu</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apmērā</a:t>
                      </a:r>
                      <a:r>
                        <a:rPr lang="en-US" sz="2400" b="1" kern="1200" dirty="0">
                          <a:solidFill>
                            <a:schemeClr val="tx1"/>
                          </a:solidFill>
                          <a:latin typeface="Gotham Book"/>
                          <a:ea typeface="+mn-ea"/>
                          <a:cs typeface="+mn-cs"/>
                        </a:rPr>
                        <a:t>.</a:t>
                      </a:r>
                      <a:endParaRPr lang="en-US" sz="2400" b="1" kern="1200" dirty="0">
                        <a:solidFill>
                          <a:schemeClr val="tx1"/>
                        </a:solidFill>
                        <a:effectLst/>
                        <a:latin typeface="Gotham Book" panose="02000604040000020004" pitchFamily="50" charset="0"/>
                        <a:ea typeface="+mn-ea"/>
                        <a:cs typeface="+mn-cs"/>
                      </a:endParaRPr>
                    </a:p>
                    <a:p>
                      <a:pPr marL="285750" lvl="0" indent="-285750" algn="just" defTabSz="914400" rtl="0" eaLnBrk="1" latinLnBrk="0" hangingPunct="1">
                        <a:buFont typeface="Wingdings" panose="05000000000000000000" pitchFamily="2" charset="2"/>
                        <a:buChar char="ü"/>
                      </a:pPr>
                      <a:endParaRPr lang="en-US" sz="1800" b="1" kern="1200" dirty="0">
                        <a:solidFill>
                          <a:schemeClr val="tx1"/>
                        </a:solidFill>
                        <a:effectLst/>
                        <a:latin typeface="Gotham Book" panose="02000604040000020004" pitchFamily="50" charset="0"/>
                        <a:ea typeface="+mn-ea"/>
                        <a:cs typeface="+mn-cs"/>
                      </a:endParaRPr>
                    </a:p>
                    <a:p>
                      <a:pPr marL="285750" lvl="0" indent="-285750" algn="just">
                        <a:buFont typeface="Wingdings" panose="05000000000000000000" pitchFamily="2" charset="2"/>
                        <a:buChar char="ü"/>
                      </a:pPr>
                      <a:endParaRPr lang="en-US" sz="2000" b="1" kern="1200" dirty="0">
                        <a:solidFill>
                          <a:schemeClr val="tx1"/>
                        </a:solidFill>
                        <a:effectLst/>
                        <a:latin typeface="Gotham Book" panose="02000604040000020004" pitchFamily="50" charset="0"/>
                        <a:ea typeface="+mn-ea"/>
                        <a:cs typeface="+mn-cs"/>
                      </a:endParaRPr>
                    </a:p>
                    <a:p>
                      <a:pPr marL="285750" lvl="0" indent="-285750" algn="just">
                        <a:buFont typeface="Wingdings" panose="05000000000000000000" pitchFamily="2" charset="2"/>
                        <a:buChar char="ü"/>
                      </a:pPr>
                      <a:endParaRPr lang="en-US" sz="2000" b="1" kern="1200" dirty="0">
                        <a:solidFill>
                          <a:schemeClr val="tx1"/>
                        </a:solidFill>
                        <a:effectLst/>
                        <a:latin typeface="Gotham Book" panose="02000604040000020004" pitchFamily="50" charset="0"/>
                        <a:ea typeface="+mn-ea"/>
                        <a:cs typeface="+mn-cs"/>
                      </a:endParaRPr>
                    </a:p>
                    <a:p>
                      <a:pPr marL="285750" lvl="0" indent="-285750">
                        <a:buFont typeface="Wingdings" panose="05000000000000000000" pitchFamily="2" charset="2"/>
                        <a:buChar char="ü"/>
                      </a:pPr>
                      <a:endParaRPr lang="lv-LV" sz="2000" b="1" kern="1200" dirty="0">
                        <a:solidFill>
                          <a:schemeClr val="tx1"/>
                        </a:solidFill>
                        <a:effectLst/>
                        <a:latin typeface="Gotham Book" panose="02000604040000020004" pitchFamily="50" charset="0"/>
                        <a:ea typeface="+mn-ea"/>
                        <a:cs typeface="+mn-cs"/>
                      </a:endParaRPr>
                    </a:p>
                    <a:p>
                      <a:pPr marL="285750" indent="-285750" algn="just">
                        <a:lnSpc>
                          <a:spcPct val="107000"/>
                        </a:lnSpc>
                        <a:spcAft>
                          <a:spcPts val="0"/>
                        </a:spcAft>
                        <a:buFont typeface="Arial" panose="020B0604020202020204" pitchFamily="34" charset="0"/>
                        <a:buChar char="•"/>
                      </a:pPr>
                      <a:endParaRPr lang="lv-LV" sz="1200" b="0" dirty="0">
                        <a:effectLst/>
                        <a:latin typeface="Gotham Book" panose="02000604040000020004" pitchFamily="50" charset="0"/>
                        <a:cs typeface="Times New Roman"/>
                      </a:endParaRPr>
                    </a:p>
                  </a:txBody>
                  <a:tcPr marL="68580" marR="68580" marT="0" marB="0" anchor="ctr"/>
                </a:tc>
                <a:extLst>
                  <a:ext uri="{0D108BD9-81ED-4DB2-BD59-A6C34878D82A}">
                    <a16:rowId xmlns:a16="http://schemas.microsoft.com/office/drawing/2014/main" val="2009627046"/>
                  </a:ext>
                </a:extLst>
              </a:tr>
            </a:tbl>
          </a:graphicData>
        </a:graphic>
      </p:graphicFrame>
    </p:spTree>
    <p:extLst>
      <p:ext uri="{BB962C8B-B14F-4D97-AF65-F5344CB8AC3E}">
        <p14:creationId xmlns:p14="http://schemas.microsoft.com/office/powerpoint/2010/main" val="259878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587F-F5C6-46B3-8C3E-CF3BB1E3C628}"/>
              </a:ext>
            </a:extLst>
          </p:cNvPr>
          <p:cNvSpPr>
            <a:spLocks noGrp="1"/>
          </p:cNvSpPr>
          <p:nvPr>
            <p:ph type="title"/>
          </p:nvPr>
        </p:nvSpPr>
        <p:spPr/>
        <p:txBody>
          <a:bodyPr/>
          <a:lstStyle/>
          <a:p>
            <a:r>
              <a:rPr lang="en-US"/>
              <a:t>IETEIKUMI</a:t>
            </a:r>
            <a:endParaRPr lang="lv-LV"/>
          </a:p>
        </p:txBody>
      </p:sp>
      <p:graphicFrame>
        <p:nvGraphicFramePr>
          <p:cNvPr id="4" name="Content Placeholder 3">
            <a:extLst>
              <a:ext uri="{FF2B5EF4-FFF2-40B4-BE49-F238E27FC236}">
                <a16:creationId xmlns:a16="http://schemas.microsoft.com/office/drawing/2014/main" id="{49AF55A6-16B4-4DE1-B166-9E074F6F42BF}"/>
              </a:ext>
            </a:extLst>
          </p:cNvPr>
          <p:cNvGraphicFramePr>
            <a:graphicFrameLocks noGrp="1"/>
          </p:cNvGraphicFramePr>
          <p:nvPr>
            <p:ph idx="1"/>
            <p:extLst>
              <p:ext uri="{D42A27DB-BD31-4B8C-83A1-F6EECF244321}">
                <p14:modId xmlns:p14="http://schemas.microsoft.com/office/powerpoint/2010/main" val="2552590501"/>
              </p:ext>
            </p:extLst>
          </p:nvPr>
        </p:nvGraphicFramePr>
        <p:xfrm>
          <a:off x="628263" y="1421393"/>
          <a:ext cx="10649337" cy="6675628"/>
        </p:xfrm>
        <a:graphic>
          <a:graphicData uri="http://schemas.openxmlformats.org/drawingml/2006/table">
            <a:tbl>
              <a:tblPr firstRow="1" firstCol="1" bandRow="1">
                <a:tableStyleId>{9D7B26C5-4107-4FEC-AEDC-1716B250A1EF}</a:tableStyleId>
              </a:tblPr>
              <a:tblGrid>
                <a:gridCol w="10649337">
                  <a:extLst>
                    <a:ext uri="{9D8B030D-6E8A-4147-A177-3AD203B41FA5}">
                      <a16:colId xmlns:a16="http://schemas.microsoft.com/office/drawing/2014/main" val="357151944"/>
                    </a:ext>
                  </a:extLst>
                </a:gridCol>
              </a:tblGrid>
              <a:tr h="5589007">
                <a:tc>
                  <a:txBody>
                    <a:bodyPr/>
                    <a:lstStyle/>
                    <a:p>
                      <a:pPr marL="285750" lvl="0" indent="-285750" algn="just">
                        <a:buFont typeface="Wingdings" panose="05000000000000000000" pitchFamily="2" charset="2"/>
                        <a:buChar char="ü"/>
                      </a:pPr>
                      <a:endParaRPr lang="en-US" sz="1800" b="1" kern="1200" dirty="0">
                        <a:solidFill>
                          <a:schemeClr val="tx1"/>
                        </a:solidFill>
                        <a:effectLst/>
                        <a:latin typeface="Gotham Book" panose="02000604040000020004" pitchFamily="50" charset="0"/>
                        <a:ea typeface="+mn-ea"/>
                        <a:cs typeface="+mn-cs"/>
                      </a:endParaRPr>
                    </a:p>
                    <a:p>
                      <a:pPr marL="442595" lvl="0" indent="-442595" algn="just" defTabSz="914400" rtl="0" eaLnBrk="1" latinLnBrk="0" hangingPunct="1">
                        <a:buFont typeface="+mj-lt"/>
                        <a:buNone/>
                      </a:pPr>
                      <a:r>
                        <a:rPr lang="en-US" sz="2400" b="1" kern="1200" dirty="0">
                          <a:solidFill>
                            <a:schemeClr val="tx1"/>
                          </a:solidFill>
                          <a:effectLst/>
                          <a:latin typeface="Gotham Book"/>
                          <a:ea typeface="+mn-ea"/>
                          <a:cs typeface="+mn-cs"/>
                        </a:rPr>
                        <a:t>4. </a:t>
                      </a:r>
                      <a:r>
                        <a:rPr lang="en-US" sz="2400" b="1" kern="1200" dirty="0" err="1">
                          <a:solidFill>
                            <a:schemeClr val="tx1"/>
                          </a:solidFill>
                          <a:effectLst/>
                          <a:latin typeface="Gotham Book"/>
                          <a:ea typeface="+mn-ea"/>
                          <a:cs typeface="+mn-cs"/>
                        </a:rPr>
                        <a:t>Garantijas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laika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apmērs</a:t>
                      </a:r>
                      <a:r>
                        <a:rPr lang="en-US" sz="2400" b="1" kern="1200" dirty="0">
                          <a:solidFill>
                            <a:schemeClr val="tx1"/>
                          </a:solidFill>
                          <a:effectLst/>
                          <a:latin typeface="Gotham Book"/>
                          <a:ea typeface="+mn-ea"/>
                          <a:cs typeface="+mn-cs"/>
                        </a:rPr>
                        <a:t> 1-24 </a:t>
                      </a:r>
                      <a:r>
                        <a:rPr lang="en-US" sz="2400" b="1" kern="1200" dirty="0" err="1">
                          <a:solidFill>
                            <a:schemeClr val="tx1"/>
                          </a:solidFill>
                          <a:effectLst/>
                          <a:latin typeface="Gotham Book"/>
                          <a:ea typeface="+mn-ea"/>
                          <a:cs typeface="+mn-cs"/>
                        </a:rPr>
                        <a:t>mēnesī</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nedrīkst</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pārsniegt</a:t>
                      </a:r>
                      <a:r>
                        <a:rPr lang="en-US" sz="2400" b="1" kern="1200" dirty="0">
                          <a:solidFill>
                            <a:schemeClr val="tx1"/>
                          </a:solidFill>
                          <a:effectLst/>
                          <a:latin typeface="Gotham Book"/>
                          <a:ea typeface="+mn-ea"/>
                          <a:cs typeface="+mn-cs"/>
                        </a:rPr>
                        <a:t> 5%, bet </a:t>
                      </a:r>
                      <a:r>
                        <a:rPr lang="en-US" sz="2400" b="1" kern="1200" dirty="0" err="1">
                          <a:solidFill>
                            <a:schemeClr val="tx1"/>
                          </a:solidFill>
                          <a:effectLst/>
                          <a:latin typeface="Gotham Book"/>
                          <a:ea typeface="+mn-ea"/>
                          <a:cs typeface="+mn-cs"/>
                        </a:rPr>
                        <a:t>pārējā</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garantijas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periodā</a:t>
                      </a:r>
                      <a:r>
                        <a:rPr lang="en-US" sz="2400" b="1" kern="1200" dirty="0">
                          <a:solidFill>
                            <a:schemeClr val="tx1"/>
                          </a:solidFill>
                          <a:effectLst/>
                          <a:latin typeface="Gotham Book"/>
                          <a:ea typeface="+mn-ea"/>
                          <a:cs typeface="+mn-cs"/>
                        </a:rPr>
                        <a:t> 2% no </a:t>
                      </a:r>
                      <a:r>
                        <a:rPr lang="en-US" sz="2400" b="1" kern="1200" dirty="0" err="1">
                          <a:solidFill>
                            <a:schemeClr val="tx1"/>
                          </a:solidFill>
                          <a:effectLst/>
                          <a:latin typeface="Gotham Book"/>
                          <a:ea typeface="+mn-ea"/>
                          <a:cs typeface="+mn-cs"/>
                        </a:rPr>
                        <a:t>līguma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cenas</a:t>
                      </a:r>
                      <a:r>
                        <a:rPr lang="en-US" sz="2400" b="1" kern="1200" dirty="0">
                          <a:solidFill>
                            <a:schemeClr val="tx1"/>
                          </a:solidFill>
                          <a:latin typeface="Gotham Book"/>
                          <a:ea typeface="+mn-ea"/>
                          <a:cs typeface="+mn-cs"/>
                        </a:rPr>
                        <a:t>.</a:t>
                      </a:r>
                      <a:endParaRPr lang="en-US" sz="2400" b="1" kern="1200" dirty="0">
                        <a:solidFill>
                          <a:schemeClr val="tx1"/>
                        </a:solidFill>
                        <a:effectLst/>
                        <a:latin typeface="Gotham Book" panose="02000604040000020004" pitchFamily="50" charset="0"/>
                        <a:ea typeface="+mn-ea"/>
                        <a:cs typeface="+mn-cs"/>
                      </a:endParaRPr>
                    </a:p>
                    <a:p>
                      <a:pPr marL="457200" lvl="0" indent="-457200" algn="just" defTabSz="914400" rtl="0" eaLnBrk="1" latinLnBrk="0" hangingPunct="1">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57200" lvl="0" indent="-457200" algn="just" defTabSz="914400" rtl="0" eaLnBrk="1" latinLnBrk="0" hangingPunct="1">
                        <a:buFont typeface="+mj-lt"/>
                        <a:buAutoNum type="arabicPeriod"/>
                      </a:pPr>
                      <a:endParaRPr lang="en-US" sz="2400" b="1" kern="1200" dirty="0">
                        <a:solidFill>
                          <a:schemeClr val="tx1"/>
                        </a:solidFill>
                        <a:effectLst/>
                        <a:latin typeface="Gotham Book" panose="02000604040000020004" pitchFamily="50" charset="0"/>
                        <a:ea typeface="+mn-ea"/>
                        <a:cs typeface="+mn-cs"/>
                      </a:endParaRPr>
                    </a:p>
                    <a:p>
                      <a:pPr marL="442595" lvl="0" indent="-442595" algn="just" defTabSz="914400" rtl="0" eaLnBrk="1" latinLnBrk="0" hangingPunct="1">
                        <a:buFont typeface="+mj-lt"/>
                        <a:buNone/>
                      </a:pPr>
                      <a:r>
                        <a:rPr lang="en-US" sz="2400" b="1" kern="1200" dirty="0">
                          <a:solidFill>
                            <a:schemeClr val="tx1"/>
                          </a:solidFill>
                          <a:effectLst/>
                          <a:latin typeface="Gotham Book"/>
                          <a:ea typeface="+mn-ea"/>
                          <a:cs typeface="+mn-cs"/>
                        </a:rPr>
                        <a:t>5. </a:t>
                      </a:r>
                      <a:r>
                        <a:rPr lang="en-US" sz="2400" b="1" kern="1200" dirty="0" err="1">
                          <a:solidFill>
                            <a:schemeClr val="tx1"/>
                          </a:solidFill>
                          <a:effectLst/>
                          <a:latin typeface="Gotham Book"/>
                          <a:ea typeface="+mn-ea"/>
                          <a:cs typeface="+mn-cs"/>
                        </a:rPr>
                        <a:t>Garantijas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laika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pirmos</a:t>
                      </a:r>
                      <a:r>
                        <a:rPr lang="en-US" sz="2400" b="1" kern="1200" dirty="0">
                          <a:solidFill>
                            <a:schemeClr val="tx1"/>
                          </a:solidFill>
                          <a:effectLst/>
                          <a:latin typeface="Gotham Book"/>
                          <a:ea typeface="+mn-ea"/>
                          <a:cs typeface="+mn-cs"/>
                        </a:rPr>
                        <a:t> </a:t>
                      </a:r>
                      <a:r>
                        <a:rPr lang="lv-LV" sz="2400" b="1" kern="1200" dirty="0">
                          <a:solidFill>
                            <a:schemeClr val="tx1"/>
                          </a:solidFill>
                          <a:effectLst/>
                          <a:latin typeface="Gotham Book" panose="02000604040000020004" pitchFamily="50" charset="0"/>
                          <a:ea typeface="+mn-ea"/>
                          <a:cs typeface="+mn-cs"/>
                        </a:rPr>
                        <a:t>2%</a:t>
                      </a:r>
                      <a:r>
                        <a:rPr lang="en-US" sz="2400" b="1" kern="1200" dirty="0">
                          <a:solidFill>
                            <a:schemeClr val="tx1"/>
                          </a:solidFill>
                          <a:effectLst/>
                          <a:latin typeface="Gotham Book"/>
                          <a:ea typeface="+mn-ea"/>
                          <a:cs typeface="+mn-cs"/>
                        </a:rPr>
                        <a:t> no </a:t>
                      </a:r>
                      <a:r>
                        <a:rPr lang="en-US" sz="2400" b="1" kern="1200" dirty="0" err="1">
                          <a:solidFill>
                            <a:schemeClr val="tx1"/>
                          </a:solidFill>
                          <a:effectLst/>
                          <a:latin typeface="Gotham Book"/>
                          <a:ea typeface="+mn-ea"/>
                          <a:cs typeface="+mn-cs"/>
                        </a:rPr>
                        <a:t>līguma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cenas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jānodrošina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ar</a:t>
                      </a:r>
                      <a:r>
                        <a:rPr lang="lv-LV" sz="2400" b="1" kern="1200" dirty="0">
                          <a:solidFill>
                            <a:schemeClr val="tx1"/>
                          </a:solidFill>
                          <a:effectLst/>
                          <a:latin typeface="Gotham Book" panose="02000604040000020004" pitchFamily="50" charset="0"/>
                          <a:ea typeface="+mn-ea"/>
                          <a:cs typeface="+mn-cs"/>
                        </a:rPr>
                        <a:t> bankas </a:t>
                      </a:r>
                      <a:r>
                        <a:rPr lang="lv-LV" sz="2400" b="1" kern="1200" dirty="0" err="1">
                          <a:solidFill>
                            <a:schemeClr val="tx1"/>
                          </a:solidFill>
                          <a:effectLst/>
                          <a:latin typeface="Gotham Book" panose="02000604040000020004" pitchFamily="50" charset="0"/>
                          <a:ea typeface="+mn-ea"/>
                          <a:cs typeface="+mn-cs"/>
                        </a:rPr>
                        <a:t>garantij</a:t>
                      </a:r>
                      <a:r>
                        <a:rPr lang="en-US" sz="2400" b="1" kern="1200" dirty="0">
                          <a:solidFill>
                            <a:schemeClr val="tx1"/>
                          </a:solidFill>
                          <a:effectLst/>
                          <a:latin typeface="Gotham Book"/>
                          <a:ea typeface="+mn-ea"/>
                          <a:cs typeface="+mn-cs"/>
                        </a:rPr>
                        <a:t>u, </a:t>
                      </a:r>
                      <a:r>
                        <a:rPr lang="lv-LV" sz="2400" b="1" kern="1200" dirty="0">
                          <a:solidFill>
                            <a:schemeClr val="tx1"/>
                          </a:solidFill>
                          <a:effectLst/>
                          <a:latin typeface="Gotham Book" panose="02000604040000020004" pitchFamily="50" charset="0"/>
                          <a:ea typeface="+mn-ea"/>
                          <a:cs typeface="+mn-cs"/>
                        </a:rPr>
                        <a:t>pirmā pieprasījums polis</a:t>
                      </a:r>
                      <a:r>
                        <a:rPr lang="en-US" sz="2400" b="1" kern="1200" dirty="0" err="1">
                          <a:solidFill>
                            <a:schemeClr val="tx1"/>
                          </a:solidFill>
                          <a:effectLst/>
                          <a:latin typeface="Gotham Book"/>
                          <a:ea typeface="+mn-ea"/>
                          <a:cs typeface="+mn-cs"/>
                        </a:rPr>
                        <a:t>i</a:t>
                      </a:r>
                      <a:r>
                        <a:rPr lang="lv-LV" sz="2400" b="1" kern="1200" dirty="0">
                          <a:solidFill>
                            <a:schemeClr val="tx1"/>
                          </a:solidFill>
                          <a:effectLst/>
                          <a:latin typeface="Gotham Book" panose="02000604040000020004" pitchFamily="50" charset="0"/>
                          <a:ea typeface="+mn-ea"/>
                          <a:cs typeface="+mn-cs"/>
                        </a:rPr>
                        <a:t> vai ieturējuma </a:t>
                      </a:r>
                      <a:r>
                        <a:rPr lang="lv-LV" sz="2400" b="1" kern="1200" dirty="0" err="1">
                          <a:solidFill>
                            <a:schemeClr val="tx1"/>
                          </a:solidFill>
                          <a:effectLst/>
                          <a:latin typeface="Gotham Book" panose="02000604040000020004" pitchFamily="50" charset="0"/>
                          <a:ea typeface="+mn-ea"/>
                          <a:cs typeface="+mn-cs"/>
                        </a:rPr>
                        <a:t>naud</a:t>
                      </a:r>
                      <a:r>
                        <a:rPr lang="en-US" sz="2400" b="1" kern="1200" dirty="0">
                          <a:solidFill>
                            <a:schemeClr val="tx1"/>
                          </a:solidFill>
                          <a:effectLst/>
                          <a:latin typeface="Gotham Book"/>
                          <a:ea typeface="+mn-ea"/>
                          <a:cs typeface="+mn-cs"/>
                        </a:rPr>
                        <a:t>u</a:t>
                      </a:r>
                      <a:r>
                        <a:rPr lang="en-US" sz="2400" b="1" kern="1200" dirty="0">
                          <a:solidFill>
                            <a:schemeClr val="tx1"/>
                          </a:solidFill>
                          <a:latin typeface="Gotham Book"/>
                          <a:ea typeface="+mn-ea"/>
                          <a:cs typeface="+mn-cs"/>
                        </a:rPr>
                        <a:t>.</a:t>
                      </a:r>
                      <a:endParaRPr lang="en-US" sz="2400" b="1" kern="1200" dirty="0">
                        <a:solidFill>
                          <a:schemeClr val="tx1"/>
                        </a:solidFill>
                        <a:effectLst/>
                        <a:latin typeface="Gotham Book"/>
                        <a:ea typeface="+mn-ea"/>
                        <a:cs typeface="+mn-cs"/>
                      </a:endParaRPr>
                    </a:p>
                    <a:p>
                      <a:pPr marL="442913" lvl="0" indent="-442913" algn="just" defTabSz="914400" rtl="0" eaLnBrk="1" latinLnBrk="0" hangingPunct="1">
                        <a:buFont typeface="+mj-lt"/>
                        <a:buNone/>
                      </a:pPr>
                      <a:endParaRPr lang="en-US" sz="2400" b="1" kern="1200" dirty="0">
                        <a:solidFill>
                          <a:schemeClr val="tx1"/>
                        </a:solidFill>
                        <a:effectLst/>
                        <a:latin typeface="Gotham Book" panose="02000604040000020004" pitchFamily="50" charset="0"/>
                        <a:ea typeface="+mn-ea"/>
                        <a:cs typeface="+mn-cs"/>
                      </a:endParaRPr>
                    </a:p>
                    <a:p>
                      <a:pPr marL="442913" lvl="0" indent="-442913" algn="just" defTabSz="914400" rtl="0" eaLnBrk="1" latinLnBrk="0" hangingPunct="1">
                        <a:buFont typeface="+mj-lt"/>
                        <a:buNone/>
                      </a:pPr>
                      <a:endParaRPr lang="en-US" sz="2400" b="1" kern="1200" dirty="0">
                        <a:solidFill>
                          <a:schemeClr val="tx1"/>
                        </a:solidFill>
                        <a:effectLst/>
                        <a:latin typeface="Gotham Book" panose="02000604040000020004" pitchFamily="50" charset="0"/>
                        <a:ea typeface="+mn-ea"/>
                        <a:cs typeface="+mn-cs"/>
                      </a:endParaRPr>
                    </a:p>
                    <a:p>
                      <a:pPr marL="442595" lvl="0" indent="-442595" algn="just" defTabSz="914400" rtl="0" eaLnBrk="1" latinLnBrk="0" hangingPunct="1">
                        <a:buFont typeface="+mj-lt"/>
                        <a:buNone/>
                      </a:pPr>
                      <a:r>
                        <a:rPr lang="en-US" sz="2400" b="1" kern="1200" dirty="0">
                          <a:solidFill>
                            <a:schemeClr val="tx1"/>
                          </a:solidFill>
                          <a:effectLst/>
                          <a:latin typeface="Gotham Book"/>
                          <a:ea typeface="+mn-ea"/>
                          <a:cs typeface="+mn-cs"/>
                        </a:rPr>
                        <a:t>6. </a:t>
                      </a:r>
                      <a:r>
                        <a:rPr lang="en-US" sz="2400" b="1" kern="1200" dirty="0" err="1">
                          <a:solidFill>
                            <a:schemeClr val="tx1"/>
                          </a:solidFill>
                          <a:effectLst/>
                          <a:latin typeface="Gotham Book"/>
                          <a:ea typeface="+mn-ea"/>
                          <a:cs typeface="+mn-cs"/>
                        </a:rPr>
                        <a:t>Kā</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garantijas</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laika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nodrošinājums</a:t>
                      </a:r>
                      <a:r>
                        <a:rPr lang="en-US" sz="2400" b="1" kern="1200" dirty="0">
                          <a:solidFill>
                            <a:schemeClr val="tx1"/>
                          </a:solidFill>
                          <a:effectLst/>
                          <a:latin typeface="Gotham Book"/>
                          <a:ea typeface="+mn-ea"/>
                          <a:cs typeface="+mn-cs"/>
                        </a:rPr>
                        <a:t>, kas </a:t>
                      </a:r>
                      <a:r>
                        <a:rPr lang="en-US" sz="2400" b="1" kern="1200" dirty="0" err="1">
                          <a:solidFill>
                            <a:schemeClr val="tx1"/>
                          </a:solidFill>
                          <a:effectLst/>
                          <a:latin typeface="Gotham Book"/>
                          <a:ea typeface="+mn-ea"/>
                          <a:cs typeface="+mn-cs"/>
                        </a:rPr>
                        <a:t>pārsniedz</a:t>
                      </a:r>
                      <a:r>
                        <a:rPr lang="en-US" sz="2400" b="1" kern="1200" dirty="0">
                          <a:solidFill>
                            <a:schemeClr val="tx1"/>
                          </a:solidFill>
                          <a:effectLst/>
                          <a:latin typeface="Gotham Book"/>
                          <a:ea typeface="+mn-ea"/>
                          <a:cs typeface="+mn-cs"/>
                        </a:rPr>
                        <a:t> 2% no </a:t>
                      </a:r>
                      <a:r>
                        <a:rPr lang="en-US" sz="2400" b="1" kern="1200" dirty="0" err="1">
                          <a:solidFill>
                            <a:schemeClr val="tx1"/>
                          </a:solidFill>
                          <a:effectLst/>
                          <a:latin typeface="Gotham Book"/>
                          <a:ea typeface="+mn-ea"/>
                          <a:cs typeface="+mn-cs"/>
                        </a:rPr>
                        <a:t>līguma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cenas</a:t>
                      </a:r>
                      <a:r>
                        <a:rPr lang="en-US" sz="2400" b="1" kern="1200" dirty="0">
                          <a:solidFill>
                            <a:schemeClr val="tx1"/>
                          </a:solidFill>
                          <a:effectLst/>
                          <a:latin typeface="Gotham Book"/>
                          <a:ea typeface="+mn-ea"/>
                          <a:cs typeface="+mn-cs"/>
                        </a:rPr>
                        <a:t>, pie</a:t>
                      </a:r>
                      <a:r>
                        <a:rPr lang="lv-LV" sz="2400" b="1" kern="1200" dirty="0">
                          <a:solidFill>
                            <a:schemeClr val="tx1"/>
                          </a:solidFill>
                          <a:effectLst/>
                          <a:latin typeface="Gotham Book" panose="02000604040000020004" pitchFamily="50" charset="0"/>
                          <a:ea typeface="+mn-ea"/>
                          <a:cs typeface="+mn-cs"/>
                        </a:rPr>
                        <a:t>ļ</a:t>
                      </a:r>
                      <a:r>
                        <a:rPr lang="en-US" sz="2400" b="1" kern="1200" dirty="0" err="1">
                          <a:solidFill>
                            <a:schemeClr val="tx1"/>
                          </a:solidFill>
                          <a:effectLst/>
                          <a:latin typeface="Gotham Book"/>
                          <a:ea typeface="+mn-ea"/>
                          <a:cs typeface="+mn-cs"/>
                        </a:rPr>
                        <a:t>aujama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arī</a:t>
                      </a:r>
                      <a:r>
                        <a:rPr lang="en-US" sz="2400" b="1" kern="1200" dirty="0">
                          <a:solidFill>
                            <a:schemeClr val="tx1"/>
                          </a:solidFill>
                          <a:effectLst/>
                          <a:latin typeface="Gotham Book"/>
                          <a:ea typeface="+mn-ea"/>
                          <a:cs typeface="+mn-cs"/>
                        </a:rPr>
                        <a:t> ne </a:t>
                      </a:r>
                      <a:r>
                        <a:rPr lang="en-US" sz="2400" b="1" kern="1200" dirty="0" err="1">
                          <a:solidFill>
                            <a:schemeClr val="tx1"/>
                          </a:solidFill>
                          <a:effectLst/>
                          <a:latin typeface="Gotham Book"/>
                          <a:ea typeface="+mn-ea"/>
                          <a:cs typeface="+mn-cs"/>
                        </a:rPr>
                        <a:t>pirmā</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pieprasījuma</a:t>
                      </a:r>
                      <a:r>
                        <a:rPr lang="en-US" sz="2400" b="1" kern="1200" dirty="0">
                          <a:solidFill>
                            <a:schemeClr val="tx1"/>
                          </a:solidFill>
                          <a:effectLst/>
                          <a:latin typeface="Gotham Book"/>
                          <a:ea typeface="+mn-ea"/>
                          <a:cs typeface="+mn-cs"/>
                        </a:rPr>
                        <a:t> </a:t>
                      </a:r>
                      <a:r>
                        <a:rPr lang="en-US" sz="2400" b="1" kern="1200" dirty="0" err="1">
                          <a:solidFill>
                            <a:schemeClr val="tx1"/>
                          </a:solidFill>
                          <a:effectLst/>
                          <a:latin typeface="Gotham Book"/>
                          <a:ea typeface="+mn-ea"/>
                          <a:cs typeface="+mn-cs"/>
                        </a:rPr>
                        <a:t>apdrošināšanas</a:t>
                      </a:r>
                      <a:r>
                        <a:rPr lang="en-US" sz="2400" b="1" kern="1200" dirty="0">
                          <a:solidFill>
                            <a:schemeClr val="tx1"/>
                          </a:solidFill>
                          <a:effectLst/>
                          <a:latin typeface="Gotham Book"/>
                          <a:ea typeface="+mn-ea"/>
                          <a:cs typeface="+mn-cs"/>
                        </a:rPr>
                        <a:t> </a:t>
                      </a:r>
                      <a:r>
                        <a:rPr lang="lv-LV" sz="2400" b="1" kern="1200" dirty="0">
                          <a:solidFill>
                            <a:schemeClr val="tx1"/>
                          </a:solidFill>
                          <a:effectLst/>
                          <a:latin typeface="Gotham Book" panose="02000604040000020004" pitchFamily="50" charset="0"/>
                          <a:ea typeface="+mn-ea"/>
                          <a:cs typeface="+mn-cs"/>
                        </a:rPr>
                        <a:t>polise</a:t>
                      </a:r>
                      <a:r>
                        <a:rPr lang="lv-LV" sz="2400" b="1" kern="1200" dirty="0">
                          <a:solidFill>
                            <a:schemeClr val="tx1"/>
                          </a:solidFill>
                          <a:latin typeface="Gotham Book" panose="02000604040000020004" pitchFamily="50" charset="0"/>
                          <a:ea typeface="+mn-ea"/>
                          <a:cs typeface="+mn-cs"/>
                        </a:rPr>
                        <a:t>.</a:t>
                      </a:r>
                      <a:endParaRPr lang="en-US" sz="2400" b="1" kern="1200" dirty="0">
                        <a:solidFill>
                          <a:schemeClr val="tx1"/>
                        </a:solidFill>
                        <a:effectLst/>
                        <a:latin typeface="Gotham Book"/>
                        <a:ea typeface="+mn-ea"/>
                        <a:cs typeface="+mn-cs"/>
                      </a:endParaRPr>
                    </a:p>
                    <a:p>
                      <a:pPr marL="285750" lvl="0" indent="-285750" algn="just" defTabSz="914400" rtl="0" eaLnBrk="1" latinLnBrk="0" hangingPunct="1">
                        <a:buFont typeface="Wingdings" panose="05000000000000000000" pitchFamily="2" charset="2"/>
                        <a:buChar char="ü"/>
                      </a:pPr>
                      <a:endParaRPr lang="en-US" sz="1800" b="1" kern="1200" dirty="0">
                        <a:solidFill>
                          <a:schemeClr val="tx1"/>
                        </a:solidFill>
                        <a:effectLst/>
                        <a:latin typeface="Gotham Book" panose="02000604040000020004" pitchFamily="50" charset="0"/>
                        <a:ea typeface="+mn-ea"/>
                        <a:cs typeface="+mn-cs"/>
                      </a:endParaRPr>
                    </a:p>
                    <a:p>
                      <a:pPr marL="285750" lvl="0" indent="-285750" algn="just" defTabSz="914400" rtl="0" eaLnBrk="1" latinLnBrk="0" hangingPunct="1">
                        <a:buFont typeface="Wingdings" panose="05000000000000000000" pitchFamily="2" charset="2"/>
                        <a:buChar char="ü"/>
                      </a:pPr>
                      <a:endParaRPr lang="en-US" sz="1800" b="1" kern="1200" dirty="0">
                        <a:solidFill>
                          <a:schemeClr val="tx1"/>
                        </a:solidFill>
                        <a:effectLst/>
                        <a:latin typeface="Gotham Book" panose="02000604040000020004" pitchFamily="50" charset="0"/>
                        <a:ea typeface="+mn-ea"/>
                        <a:cs typeface="+mn-cs"/>
                      </a:endParaRPr>
                    </a:p>
                    <a:p>
                      <a:pPr marL="285750" lvl="0" indent="-285750" algn="just">
                        <a:buFont typeface="Wingdings" panose="05000000000000000000" pitchFamily="2" charset="2"/>
                        <a:buChar char="ü"/>
                      </a:pPr>
                      <a:endParaRPr lang="en-US" sz="2000" b="1" kern="1200" dirty="0">
                        <a:solidFill>
                          <a:schemeClr val="tx1"/>
                        </a:solidFill>
                        <a:effectLst/>
                        <a:latin typeface="Gotham Book" panose="02000604040000020004" pitchFamily="50" charset="0"/>
                        <a:ea typeface="+mn-ea"/>
                        <a:cs typeface="+mn-cs"/>
                      </a:endParaRPr>
                    </a:p>
                    <a:p>
                      <a:pPr marL="285750" lvl="0" indent="-285750" algn="just">
                        <a:buFont typeface="Wingdings" panose="05000000000000000000" pitchFamily="2" charset="2"/>
                        <a:buChar char="ü"/>
                      </a:pPr>
                      <a:endParaRPr lang="en-US" sz="2000" b="1" kern="1200" dirty="0">
                        <a:solidFill>
                          <a:schemeClr val="tx1"/>
                        </a:solidFill>
                        <a:effectLst/>
                        <a:latin typeface="Gotham Book" panose="02000604040000020004" pitchFamily="50" charset="0"/>
                        <a:ea typeface="+mn-ea"/>
                        <a:cs typeface="+mn-cs"/>
                      </a:endParaRPr>
                    </a:p>
                    <a:p>
                      <a:pPr marL="285750" lvl="0" indent="-285750">
                        <a:buFont typeface="Wingdings" panose="05000000000000000000" pitchFamily="2" charset="2"/>
                        <a:buChar char="ü"/>
                      </a:pPr>
                      <a:endParaRPr lang="lv-LV" sz="2000" b="1" kern="1200" dirty="0">
                        <a:solidFill>
                          <a:schemeClr val="tx1"/>
                        </a:solidFill>
                        <a:effectLst/>
                        <a:latin typeface="Gotham Book" panose="02000604040000020004" pitchFamily="50" charset="0"/>
                        <a:ea typeface="+mn-ea"/>
                        <a:cs typeface="+mn-cs"/>
                      </a:endParaRPr>
                    </a:p>
                    <a:p>
                      <a:pPr marL="285750" indent="-285750" algn="just">
                        <a:lnSpc>
                          <a:spcPct val="107000"/>
                        </a:lnSpc>
                        <a:spcAft>
                          <a:spcPts val="0"/>
                        </a:spcAft>
                        <a:buFont typeface="Arial" panose="020B0604020202020204" pitchFamily="34" charset="0"/>
                        <a:buChar char="•"/>
                      </a:pPr>
                      <a:endParaRPr lang="lv-LV" sz="1200" b="0" dirty="0">
                        <a:effectLst/>
                        <a:latin typeface="Gotham Book" panose="02000604040000020004" pitchFamily="50" charset="0"/>
                        <a:cs typeface="Times New Roman"/>
                      </a:endParaRPr>
                    </a:p>
                  </a:txBody>
                  <a:tcPr marL="68580" marR="68580" marT="0" marB="0" anchor="ctr"/>
                </a:tc>
                <a:extLst>
                  <a:ext uri="{0D108BD9-81ED-4DB2-BD59-A6C34878D82A}">
                    <a16:rowId xmlns:a16="http://schemas.microsoft.com/office/drawing/2014/main" val="2009627046"/>
                  </a:ext>
                </a:extLst>
              </a:tr>
            </a:tbl>
          </a:graphicData>
        </a:graphic>
      </p:graphicFrame>
    </p:spTree>
    <p:extLst>
      <p:ext uri="{BB962C8B-B14F-4D97-AF65-F5344CB8AC3E}">
        <p14:creationId xmlns:p14="http://schemas.microsoft.com/office/powerpoint/2010/main" val="12605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587F-F5C6-46B3-8C3E-CF3BB1E3C628}"/>
              </a:ext>
            </a:extLst>
          </p:cNvPr>
          <p:cNvSpPr>
            <a:spLocks noGrp="1"/>
          </p:cNvSpPr>
          <p:nvPr>
            <p:ph type="title"/>
          </p:nvPr>
        </p:nvSpPr>
        <p:spPr/>
        <p:txBody>
          <a:bodyPr>
            <a:normAutofit/>
          </a:bodyPr>
          <a:lstStyle/>
          <a:p>
            <a:r>
              <a:rPr lang="en-US" sz="4000" dirty="0" err="1"/>
              <a:t>Latvijas</a:t>
            </a:r>
            <a:r>
              <a:rPr lang="en-US" sz="4000" dirty="0"/>
              <a:t> </a:t>
            </a:r>
            <a:r>
              <a:rPr lang="en-US" sz="4000" dirty="0" err="1"/>
              <a:t>Būvniecības</a:t>
            </a:r>
            <a:r>
              <a:rPr lang="en-US" sz="4000" dirty="0"/>
              <a:t> </a:t>
            </a:r>
            <a:r>
              <a:rPr lang="en-US" sz="4000" dirty="0" err="1"/>
              <a:t>padomes</a:t>
            </a:r>
            <a:r>
              <a:rPr lang="en-US" sz="4000" dirty="0"/>
              <a:t> </a:t>
            </a:r>
            <a:br>
              <a:rPr lang="en-US" sz="4000" dirty="0"/>
            </a:br>
            <a:r>
              <a:rPr lang="en-US" sz="4000" dirty="0" err="1"/>
              <a:t>lēmuma</a:t>
            </a:r>
            <a:r>
              <a:rPr lang="en-US" sz="4000" dirty="0"/>
              <a:t> </a:t>
            </a:r>
            <a:r>
              <a:rPr lang="en-US" sz="4000" dirty="0" err="1"/>
              <a:t>projekts</a:t>
            </a:r>
            <a:endParaRPr lang="lv-LV" sz="4000" dirty="0"/>
          </a:p>
        </p:txBody>
      </p:sp>
      <p:sp>
        <p:nvSpPr>
          <p:cNvPr id="3" name="Content Placeholder 2">
            <a:extLst>
              <a:ext uri="{FF2B5EF4-FFF2-40B4-BE49-F238E27FC236}">
                <a16:creationId xmlns:a16="http://schemas.microsoft.com/office/drawing/2014/main" id="{3EE7B635-705A-4608-9585-7F6F3E93F423}"/>
              </a:ext>
            </a:extLst>
          </p:cNvPr>
          <p:cNvSpPr>
            <a:spLocks noGrp="1"/>
          </p:cNvSpPr>
          <p:nvPr>
            <p:ph idx="1"/>
          </p:nvPr>
        </p:nvSpPr>
        <p:spPr/>
        <p:txBody>
          <a:bodyPr>
            <a:normAutofit fontScale="92500" lnSpcReduction="10000"/>
          </a:bodyPr>
          <a:lstStyle/>
          <a:p>
            <a:r>
              <a:rPr lang="lv-LV" sz="2400" b="1" dirty="0">
                <a:latin typeface="Gotham Book"/>
              </a:rPr>
              <a:t>Atbalstīt ieteikumus attiecībā uz prasībām par nodrošinājumiem publiskos būvdarbu ieteikumos. </a:t>
            </a:r>
          </a:p>
          <a:p>
            <a:endParaRPr lang="lv-LV" sz="2400" b="1" dirty="0">
              <a:latin typeface="Gotham Book"/>
            </a:endParaRPr>
          </a:p>
          <a:p>
            <a:r>
              <a:rPr lang="lv-LV" sz="2400" b="1" dirty="0">
                <a:latin typeface="Gotham Book"/>
              </a:rPr>
              <a:t>Aicināt IUB un CFLA apstiprinātos ieteikumus publicēt mājas lapā informācijai visiem publiskajiem iepircējiem, ja būvniecība pilnībā vai daļēji tiek finansēta no publisko personu līdzekļiem, Eiropas Savienības politiku instrumentu vai citas ārvalstu finanšu palīdzības līdzekļiem.</a:t>
            </a:r>
          </a:p>
          <a:p>
            <a:endParaRPr lang="lv-LV" sz="2400" b="1" dirty="0">
              <a:latin typeface="Gotham Book"/>
            </a:endParaRPr>
          </a:p>
          <a:p>
            <a:r>
              <a:rPr lang="lv-LV" sz="2400" b="1" dirty="0">
                <a:latin typeface="Gotham Book"/>
              </a:rPr>
              <a:t>Nosūtīt Latvijas Būvniecība padomes vēstuli ministrijām, pašvaldībām, to kapitālsabiedrībām un lielākajām atvasinātām publiskām personām, kas veic publiskos būvdarbu iepirkumus, ar aicinājumu ņemt vērā apstiprinātās rekomendācijas.</a:t>
            </a:r>
          </a:p>
        </p:txBody>
      </p:sp>
    </p:spTree>
    <p:extLst>
      <p:ext uri="{BB962C8B-B14F-4D97-AF65-F5344CB8AC3E}">
        <p14:creationId xmlns:p14="http://schemas.microsoft.com/office/powerpoint/2010/main" val="3268209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E6F449A1-BF9C-4455-BD2F-33A241327AE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839" b="10839"/>
          <a:stretch>
            <a:fillRect/>
          </a:stretch>
        </p:blipFill>
        <p:spPr/>
      </p:pic>
    </p:spTree>
    <p:extLst>
      <p:ext uri="{BB962C8B-B14F-4D97-AF65-F5344CB8AC3E}">
        <p14:creationId xmlns:p14="http://schemas.microsoft.com/office/powerpoint/2010/main" val="331968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6A5C-BF9D-4650-934F-B0D4FDAF78CB}"/>
              </a:ext>
            </a:extLst>
          </p:cNvPr>
          <p:cNvSpPr>
            <a:spLocks noGrp="1"/>
          </p:cNvSpPr>
          <p:nvPr>
            <p:ph type="title"/>
          </p:nvPr>
        </p:nvSpPr>
        <p:spPr/>
        <p:txBody>
          <a:bodyPr>
            <a:normAutofit fontScale="90000"/>
          </a:bodyPr>
          <a:lstStyle/>
          <a:p>
            <a:r>
              <a:rPr lang="lv-LV" b="1"/>
              <a:t>Pasūtītāja riski, </a:t>
            </a:r>
            <a:br>
              <a:rPr lang="en-US" b="1"/>
            </a:br>
            <a:r>
              <a:rPr lang="lv-LV" b="1"/>
              <a:t>nodrošinājuma līdzekļi </a:t>
            </a:r>
            <a:br>
              <a:rPr lang="en-US" b="1"/>
            </a:br>
            <a:r>
              <a:rPr lang="lv-LV" b="1"/>
              <a:t>un veidi</a:t>
            </a:r>
            <a:endParaRPr lang="lv-LV"/>
          </a:p>
        </p:txBody>
      </p:sp>
      <p:sp>
        <p:nvSpPr>
          <p:cNvPr id="4" name="Text Placeholder 3">
            <a:extLst>
              <a:ext uri="{FF2B5EF4-FFF2-40B4-BE49-F238E27FC236}">
                <a16:creationId xmlns:a16="http://schemas.microsoft.com/office/drawing/2014/main" id="{D71EC82D-DBF6-4935-8FF3-321745335678}"/>
              </a:ext>
            </a:extLst>
          </p:cNvPr>
          <p:cNvSpPr>
            <a:spLocks noGrp="1"/>
          </p:cNvSpPr>
          <p:nvPr>
            <p:ph type="body" sz="quarter" idx="13"/>
          </p:nvPr>
        </p:nvSpPr>
        <p:spPr>
          <a:xfrm>
            <a:off x="1063705" y="1069043"/>
            <a:ext cx="886781" cy="840230"/>
          </a:xfrm>
        </p:spPr>
        <p:txBody>
          <a:bodyPr/>
          <a:lstStyle/>
          <a:p>
            <a:r>
              <a:rPr lang="lv-LV"/>
              <a:t>01</a:t>
            </a:r>
          </a:p>
        </p:txBody>
      </p:sp>
    </p:spTree>
    <p:extLst>
      <p:ext uri="{BB962C8B-B14F-4D97-AF65-F5344CB8AC3E}">
        <p14:creationId xmlns:p14="http://schemas.microsoft.com/office/powerpoint/2010/main" val="144688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err="1"/>
              <a:t>Pasūtītāja</a:t>
            </a:r>
            <a:r>
              <a:rPr lang="en-US"/>
              <a:t> </a:t>
            </a:r>
            <a:r>
              <a:rPr lang="en-US" err="1"/>
              <a:t>nodrošināmie</a:t>
            </a:r>
            <a:r>
              <a:rPr lang="en-US"/>
              <a:t> </a:t>
            </a:r>
            <a:r>
              <a:rPr lang="en-US" err="1"/>
              <a:t>riski</a:t>
            </a:r>
            <a:endParaRPr lang="en-US"/>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2" y="1825625"/>
            <a:ext cx="7416824" cy="4351338"/>
          </a:xfrm>
        </p:spPr>
        <p:txBody>
          <a:bodyPr vert="horz" lIns="91440" tIns="45720" rIns="91440" bIns="45720" rtlCol="0">
            <a:normAutofit/>
          </a:bodyPr>
          <a:lstStyle/>
          <a:p>
            <a:pPr marL="228600" algn="just">
              <a:spcAft>
                <a:spcPts val="600"/>
              </a:spcAft>
            </a:pPr>
            <a:r>
              <a:rPr lang="en-US" sz="2400" b="1" err="1"/>
              <a:t>Pirms</a:t>
            </a:r>
            <a:r>
              <a:rPr lang="en-US" sz="2400" b="1"/>
              <a:t> </a:t>
            </a:r>
            <a:r>
              <a:rPr lang="en-US" sz="2400" b="1" err="1"/>
              <a:t>iepirkuma</a:t>
            </a:r>
            <a:r>
              <a:rPr lang="en-US" sz="2400" b="1"/>
              <a:t> </a:t>
            </a:r>
            <a:r>
              <a:rPr lang="en-US" sz="2400" b="1" err="1"/>
              <a:t>līguma</a:t>
            </a:r>
            <a:r>
              <a:rPr lang="en-US" sz="2400" b="1"/>
              <a:t> </a:t>
            </a:r>
            <a:r>
              <a:rPr lang="en-US" sz="2400" b="1" err="1"/>
              <a:t>noslēgšanas</a:t>
            </a:r>
            <a:endParaRPr lang="en-US" sz="2400" b="1"/>
          </a:p>
          <a:p>
            <a:pPr marL="457200" indent="-228600" algn="just">
              <a:spcAft>
                <a:spcPts val="600"/>
              </a:spcAft>
              <a:buFont typeface="Arial" panose="020B0604020202020204" pitchFamily="34" charset="0"/>
              <a:buChar char="•"/>
            </a:pPr>
            <a:endParaRPr lang="en-US" sz="1700">
              <a:latin typeface="+mn-lt"/>
            </a:endParaRPr>
          </a:p>
          <a:p>
            <a:pPr marL="514350" indent="-285750" algn="just">
              <a:spcAft>
                <a:spcPts val="600"/>
              </a:spcAft>
              <a:buFont typeface="Wingdings" panose="05000000000000000000" pitchFamily="2" charset="2"/>
              <a:buChar char="Ø"/>
            </a:pPr>
            <a:r>
              <a:rPr lang="en-US" sz="2000" err="1"/>
              <a:t>Pretendents</a:t>
            </a:r>
            <a:r>
              <a:rPr lang="en-US" sz="2000"/>
              <a:t> </a:t>
            </a:r>
            <a:r>
              <a:rPr lang="en-US" sz="2000" err="1"/>
              <a:t>atsauks</a:t>
            </a:r>
            <a:r>
              <a:rPr lang="en-US" sz="2000"/>
              <a:t> </a:t>
            </a:r>
            <a:r>
              <a:rPr lang="en-US" sz="2000" err="1"/>
              <a:t>piedāvājumu</a:t>
            </a:r>
            <a:endParaRPr lang="en-US" sz="2000"/>
          </a:p>
          <a:p>
            <a:pPr marL="514350" indent="-285750" algn="just">
              <a:spcAft>
                <a:spcPts val="600"/>
              </a:spcAft>
              <a:buFont typeface="Wingdings" panose="05000000000000000000" pitchFamily="2" charset="2"/>
              <a:buChar char="Ø"/>
            </a:pPr>
            <a:endParaRPr lang="en-US" sz="2000"/>
          </a:p>
          <a:p>
            <a:pPr marL="514350" indent="-285750" algn="just">
              <a:spcAft>
                <a:spcPts val="600"/>
              </a:spcAft>
              <a:buFont typeface="Wingdings" panose="05000000000000000000" pitchFamily="2" charset="2"/>
              <a:buChar char="Ø"/>
            </a:pPr>
            <a:r>
              <a:rPr lang="en-US" sz="2000" err="1"/>
              <a:t>Pretendents</a:t>
            </a:r>
            <a:r>
              <a:rPr lang="en-US" sz="2000"/>
              <a:t> </a:t>
            </a:r>
            <a:r>
              <a:rPr lang="en-US" sz="2000" err="1"/>
              <a:t>neparakstīs</a:t>
            </a:r>
            <a:r>
              <a:rPr lang="en-US" sz="2000"/>
              <a:t> </a:t>
            </a:r>
            <a:r>
              <a:rPr lang="en-US" sz="2000" err="1"/>
              <a:t>iepirkuma</a:t>
            </a:r>
            <a:r>
              <a:rPr lang="en-US" sz="2000"/>
              <a:t> </a:t>
            </a:r>
            <a:r>
              <a:rPr lang="en-US" sz="2000" err="1"/>
              <a:t>līgumu</a:t>
            </a:r>
            <a:endParaRPr lang="en-US" sz="2000"/>
          </a:p>
          <a:p>
            <a:pPr marL="514350" indent="-285750" algn="just">
              <a:spcAft>
                <a:spcPts val="600"/>
              </a:spcAft>
              <a:buFont typeface="Wingdings" panose="05000000000000000000" pitchFamily="2" charset="2"/>
              <a:buChar char="Ø"/>
            </a:pPr>
            <a:endParaRPr lang="en-US" sz="2000"/>
          </a:p>
          <a:p>
            <a:pPr marL="514350" indent="-285750" algn="just">
              <a:spcAft>
                <a:spcPts val="600"/>
              </a:spcAft>
              <a:buFont typeface="Wingdings" panose="05000000000000000000" pitchFamily="2" charset="2"/>
              <a:buChar char="Ø"/>
            </a:pPr>
            <a:r>
              <a:rPr lang="en-US" sz="2000" err="1"/>
              <a:t>Pretendents</a:t>
            </a:r>
            <a:r>
              <a:rPr lang="lv-LV" sz="2000"/>
              <a:t> neiesniegs iepirkuma līguma izpildes nodrošinājumu</a:t>
            </a:r>
            <a:endParaRPr lang="en-US" sz="2000"/>
          </a:p>
          <a:p>
            <a:pPr marL="457200" indent="-228600" algn="just">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spTree>
    <p:extLst>
      <p:ext uri="{BB962C8B-B14F-4D97-AF65-F5344CB8AC3E}">
        <p14:creationId xmlns:p14="http://schemas.microsoft.com/office/powerpoint/2010/main" val="132347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err="1"/>
              <a:t>Pasūtītāja</a:t>
            </a:r>
            <a:r>
              <a:rPr lang="en-US"/>
              <a:t> </a:t>
            </a:r>
            <a:r>
              <a:rPr lang="en-US" err="1"/>
              <a:t>nodrošināmie</a:t>
            </a:r>
            <a:r>
              <a:rPr lang="en-US"/>
              <a:t> </a:t>
            </a:r>
            <a:r>
              <a:rPr lang="en-US" err="1"/>
              <a:t>riski</a:t>
            </a:r>
            <a:endParaRPr lang="en-US"/>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2" y="1825625"/>
            <a:ext cx="7416824" cy="4351338"/>
          </a:xfrm>
        </p:spPr>
        <p:txBody>
          <a:bodyPr vert="horz" lIns="91440" tIns="45720" rIns="91440" bIns="45720" rtlCol="0">
            <a:normAutofit fontScale="92500" lnSpcReduction="20000"/>
          </a:bodyPr>
          <a:lstStyle/>
          <a:p>
            <a:pPr marL="228600" algn="just">
              <a:spcAft>
                <a:spcPts val="600"/>
              </a:spcAft>
            </a:pPr>
            <a:r>
              <a:rPr lang="en-US" sz="2600" b="1" err="1"/>
              <a:t>Pēc</a:t>
            </a:r>
            <a:r>
              <a:rPr lang="en-US" sz="2600" b="1"/>
              <a:t> </a:t>
            </a:r>
            <a:r>
              <a:rPr lang="en-US" sz="2600" b="1" err="1"/>
              <a:t>iepirkuma</a:t>
            </a:r>
            <a:r>
              <a:rPr lang="en-US" sz="2600" b="1"/>
              <a:t> </a:t>
            </a:r>
            <a:r>
              <a:rPr lang="en-US" sz="2600" b="1" err="1"/>
              <a:t>līguma</a:t>
            </a:r>
            <a:r>
              <a:rPr lang="en-US" sz="2600" b="1"/>
              <a:t> </a:t>
            </a:r>
            <a:r>
              <a:rPr lang="en-US" sz="2600" b="1" err="1"/>
              <a:t>noslēgšanas</a:t>
            </a:r>
            <a:endParaRPr lang="en-US" sz="2600" b="1"/>
          </a:p>
          <a:p>
            <a:pPr marL="457200" indent="-228600" algn="just">
              <a:spcAft>
                <a:spcPts val="600"/>
              </a:spcAft>
              <a:buFont typeface="Arial" panose="020B0604020202020204" pitchFamily="34" charset="0"/>
              <a:buChar char="•"/>
            </a:pPr>
            <a:endParaRPr lang="en-US" sz="1700">
              <a:latin typeface="+mn-lt"/>
            </a:endParaRPr>
          </a:p>
          <a:p>
            <a:pPr marL="571500" indent="-342900" algn="just">
              <a:spcAft>
                <a:spcPts val="600"/>
              </a:spcAft>
              <a:buFont typeface="Wingdings" panose="05000000000000000000" pitchFamily="2" charset="2"/>
              <a:buChar char="Ø"/>
            </a:pPr>
            <a:r>
              <a:rPr lang="en-US" sz="2000" err="1"/>
              <a:t>Piegādātājs</a:t>
            </a:r>
            <a:r>
              <a:rPr lang="lv-LV" sz="2000"/>
              <a:t> neiesniegs iepirkuma līguma izpildes nodrošinājumu</a:t>
            </a:r>
            <a:endParaRPr lang="en-US" sz="2000"/>
          </a:p>
          <a:p>
            <a:pPr marL="571500" lvl="1" indent="-342900" algn="just">
              <a:lnSpc>
                <a:spcPct val="100000"/>
              </a:lnSpc>
              <a:spcBef>
                <a:spcPts val="1000"/>
              </a:spcBef>
              <a:spcAft>
                <a:spcPts val="600"/>
              </a:spcAft>
              <a:buFont typeface="Wingdings" panose="05000000000000000000" pitchFamily="2" charset="2"/>
              <a:buChar char="Ø"/>
            </a:pPr>
            <a:r>
              <a:rPr lang="en-US" sz="2000"/>
              <a:t>P</a:t>
            </a:r>
            <a:r>
              <a:rPr lang="lv-LV" sz="2000" err="1"/>
              <a:t>iegādātājs</a:t>
            </a:r>
            <a:r>
              <a:rPr lang="lv-LV" sz="2000"/>
              <a:t> neuzsāks darbu izpildi </a:t>
            </a:r>
            <a:endParaRPr lang="en-US" sz="2000"/>
          </a:p>
          <a:p>
            <a:pPr marL="571500" lvl="1" indent="-342900" algn="just">
              <a:lnSpc>
                <a:spcPct val="100000"/>
              </a:lnSpc>
              <a:spcBef>
                <a:spcPts val="1000"/>
              </a:spcBef>
              <a:spcAft>
                <a:spcPts val="600"/>
              </a:spcAft>
              <a:buFont typeface="Wingdings" panose="05000000000000000000" pitchFamily="2" charset="2"/>
              <a:buChar char="Ø"/>
            </a:pPr>
            <a:r>
              <a:rPr lang="en-US" sz="2000"/>
              <a:t>P</a:t>
            </a:r>
            <a:r>
              <a:rPr lang="lv-LV" sz="2000" err="1"/>
              <a:t>iegādātājs</a:t>
            </a:r>
            <a:r>
              <a:rPr lang="lv-LV" sz="2000"/>
              <a:t> neatmaksās pasūtītājam no tā saņemto avansa summu par neizpildītajiem būvdarbiem</a:t>
            </a:r>
            <a:endParaRPr lang="en-US" sz="2000"/>
          </a:p>
          <a:p>
            <a:pPr marL="571500" lvl="1" indent="-342900" algn="just">
              <a:lnSpc>
                <a:spcPct val="100000"/>
              </a:lnSpc>
              <a:spcBef>
                <a:spcPts val="1000"/>
              </a:spcBef>
              <a:spcAft>
                <a:spcPts val="600"/>
              </a:spcAft>
              <a:buFont typeface="Wingdings" panose="05000000000000000000" pitchFamily="2" charset="2"/>
              <a:buChar char="Ø"/>
            </a:pPr>
            <a:r>
              <a:rPr lang="en-US" sz="2000"/>
              <a:t>P</a:t>
            </a:r>
            <a:r>
              <a:rPr lang="lv-LV" sz="2000" err="1"/>
              <a:t>iegādātājs</a:t>
            </a:r>
            <a:r>
              <a:rPr lang="lv-LV" sz="2000"/>
              <a:t> kļūs pilnībā vai daļēji maksātnespējīgas, tiks izbeigta vai apturēt</a:t>
            </a:r>
            <a:r>
              <a:rPr lang="en-US" sz="2000"/>
              <a:t>a</a:t>
            </a:r>
            <a:r>
              <a:rPr lang="lv-LV" sz="2000"/>
              <a:t> piegādātāja saimnieciskā darbība</a:t>
            </a:r>
          </a:p>
          <a:p>
            <a:pPr marL="571500" lvl="1" indent="-342900" algn="just">
              <a:lnSpc>
                <a:spcPct val="100000"/>
              </a:lnSpc>
              <a:spcBef>
                <a:spcPts val="1000"/>
              </a:spcBef>
              <a:spcAft>
                <a:spcPts val="600"/>
              </a:spcAft>
              <a:buFont typeface="Wingdings" panose="05000000000000000000" pitchFamily="2" charset="2"/>
              <a:buChar char="Ø"/>
            </a:pPr>
            <a:r>
              <a:rPr lang="en-US" sz="2000"/>
              <a:t>B</a:t>
            </a:r>
            <a:r>
              <a:rPr lang="lv-LV" sz="2000" err="1"/>
              <a:t>ūvdarbi</a:t>
            </a:r>
            <a:r>
              <a:rPr lang="lv-LV" sz="2000"/>
              <a:t> netiks veikti iepirkuma līgumā noteiktā termiņā vai kvalitātē</a:t>
            </a:r>
          </a:p>
          <a:p>
            <a:pPr marL="457200" indent="-228600" algn="just">
              <a:lnSpc>
                <a:spcPct val="100000"/>
              </a:lnSpc>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spTree>
    <p:extLst>
      <p:ext uri="{BB962C8B-B14F-4D97-AF65-F5344CB8AC3E}">
        <p14:creationId xmlns:p14="http://schemas.microsoft.com/office/powerpoint/2010/main" val="381354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err="1"/>
              <a:t>Pasūtītāja</a:t>
            </a:r>
            <a:r>
              <a:rPr lang="en-US"/>
              <a:t> </a:t>
            </a:r>
            <a:r>
              <a:rPr lang="en-US" err="1"/>
              <a:t>nodrošināmie</a:t>
            </a:r>
            <a:r>
              <a:rPr lang="en-US"/>
              <a:t> </a:t>
            </a:r>
            <a:r>
              <a:rPr lang="en-US" err="1"/>
              <a:t>riski</a:t>
            </a:r>
            <a:endParaRPr lang="en-US"/>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2" y="1825625"/>
            <a:ext cx="7416824" cy="4351338"/>
          </a:xfrm>
        </p:spPr>
        <p:txBody>
          <a:bodyPr vert="horz" lIns="91440" tIns="45720" rIns="91440" bIns="45720" rtlCol="0" anchor="ctr">
            <a:normAutofit/>
          </a:bodyPr>
          <a:lstStyle/>
          <a:p>
            <a:pPr marL="228600" algn="just">
              <a:spcAft>
                <a:spcPts val="600"/>
              </a:spcAft>
            </a:pPr>
            <a:endParaRPr lang="en-US" sz="2400" b="1"/>
          </a:p>
          <a:p>
            <a:pPr marL="228600" algn="just">
              <a:spcAft>
                <a:spcPts val="600"/>
              </a:spcAft>
            </a:pPr>
            <a:endParaRPr lang="en-US" sz="2400" b="1"/>
          </a:p>
          <a:p>
            <a:pPr marL="228600" algn="just">
              <a:spcAft>
                <a:spcPts val="600"/>
              </a:spcAft>
            </a:pPr>
            <a:r>
              <a:rPr lang="en-US" sz="2400" b="1" err="1"/>
              <a:t>Garantijas</a:t>
            </a:r>
            <a:r>
              <a:rPr lang="en-US" sz="2400" b="1"/>
              <a:t> </a:t>
            </a:r>
            <a:r>
              <a:rPr lang="en-US" sz="2400" b="1" err="1"/>
              <a:t>periodā</a:t>
            </a:r>
            <a:endParaRPr lang="en-US" sz="2400" b="1"/>
          </a:p>
          <a:p>
            <a:pPr marL="457200" indent="-228600" algn="just">
              <a:spcAft>
                <a:spcPts val="600"/>
              </a:spcAft>
              <a:buFont typeface="Arial" panose="020B0604020202020204" pitchFamily="34" charset="0"/>
              <a:buChar char="•"/>
            </a:pPr>
            <a:endParaRPr lang="en-US" sz="1700">
              <a:latin typeface="+mn-lt"/>
            </a:endParaRPr>
          </a:p>
          <a:p>
            <a:pPr marL="514350" lvl="1" indent="-285750" algn="just">
              <a:lnSpc>
                <a:spcPct val="100000"/>
              </a:lnSpc>
              <a:spcBef>
                <a:spcPts val="1000"/>
              </a:spcBef>
              <a:spcAft>
                <a:spcPts val="600"/>
              </a:spcAft>
              <a:buFont typeface="Wingdings" panose="05000000000000000000" pitchFamily="2" charset="2"/>
              <a:buChar char="Ø"/>
            </a:pPr>
            <a:r>
              <a:rPr lang="lv-LV" sz="1700"/>
              <a:t>piegādātājs neiesniegs iepirkuma līgumā paredzēto garantijas laika saistību izpildes nodrošinājumu</a:t>
            </a:r>
            <a:endParaRPr lang="en-US" sz="1700"/>
          </a:p>
          <a:p>
            <a:pPr marL="514350" lvl="1" indent="-285750" algn="just">
              <a:lnSpc>
                <a:spcPct val="100000"/>
              </a:lnSpc>
              <a:spcBef>
                <a:spcPts val="1000"/>
              </a:spcBef>
              <a:spcAft>
                <a:spcPts val="600"/>
              </a:spcAft>
              <a:buFont typeface="Wingdings" panose="05000000000000000000" pitchFamily="2" charset="2"/>
              <a:buChar char="Ø"/>
            </a:pPr>
            <a:endParaRPr lang="en-US" sz="1700"/>
          </a:p>
          <a:p>
            <a:pPr marL="514350" indent="-285750" algn="just">
              <a:lnSpc>
                <a:spcPct val="100000"/>
              </a:lnSpc>
              <a:spcAft>
                <a:spcPts val="600"/>
              </a:spcAft>
              <a:buFont typeface="Wingdings" panose="05000000000000000000" pitchFamily="2" charset="2"/>
              <a:buChar char="Ø"/>
            </a:pPr>
            <a:r>
              <a:rPr lang="lv-LV" sz="1700"/>
              <a:t>garantijas periodā piegādātājs nenovērsīs būvdarbiem konstatētos trūkumus</a:t>
            </a:r>
          </a:p>
          <a:p>
            <a:pPr marL="457200" indent="-228600" algn="just">
              <a:lnSpc>
                <a:spcPct val="100000"/>
              </a:lnSpc>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spTree>
    <p:extLst>
      <p:ext uri="{BB962C8B-B14F-4D97-AF65-F5344CB8AC3E}">
        <p14:creationId xmlns:p14="http://schemas.microsoft.com/office/powerpoint/2010/main" val="180285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lv-LV" b="1"/>
              <a:t>Nodrošinājuma veidi</a:t>
            </a:r>
            <a:endParaRPr lang="en-US" b="1">
              <a:latin typeface="+mj-lt"/>
            </a:endParaRPr>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2" y="1825625"/>
            <a:ext cx="7416824" cy="4351338"/>
          </a:xfrm>
        </p:spPr>
        <p:txBody>
          <a:bodyPr vert="horz" lIns="91440" tIns="45720" rIns="91440" bIns="45720" rtlCol="0" anchor="ctr">
            <a:normAutofit fontScale="62500" lnSpcReduction="20000"/>
          </a:bodyPr>
          <a:lstStyle/>
          <a:p>
            <a:pPr marL="228600" algn="just">
              <a:spcAft>
                <a:spcPts val="600"/>
              </a:spcAft>
            </a:pPr>
            <a:r>
              <a:rPr lang="en-US" sz="1700"/>
              <a:t>     </a:t>
            </a:r>
          </a:p>
          <a:p>
            <a:pPr lvl="0"/>
            <a:r>
              <a:rPr lang="en-US" sz="1700"/>
              <a:t>           </a:t>
            </a:r>
          </a:p>
          <a:p>
            <a:pPr lvl="0"/>
            <a:endParaRPr lang="en-US" sz="1700"/>
          </a:p>
          <a:p>
            <a:pPr lvl="0"/>
            <a:endParaRPr lang="en-US" sz="1700"/>
          </a:p>
          <a:p>
            <a:pPr lvl="0"/>
            <a:endParaRPr lang="en-US"/>
          </a:p>
          <a:p>
            <a:pPr lvl="0"/>
            <a:endParaRPr lang="en-US"/>
          </a:p>
          <a:p>
            <a:pPr marL="457200" lvl="0" indent="-457200">
              <a:buFont typeface="Arial" panose="020B0604020202020204" pitchFamily="34" charset="0"/>
              <a:buChar char="•"/>
            </a:pPr>
            <a:r>
              <a:rPr lang="en-US" sz="3800" b="1"/>
              <a:t>A</a:t>
            </a:r>
            <a:r>
              <a:rPr lang="lv-LV" sz="3800" b="1" err="1"/>
              <a:t>vansa</a:t>
            </a:r>
            <a:r>
              <a:rPr lang="lv-LV" sz="3800" b="1"/>
              <a:t> maksājuma nodrošinājums</a:t>
            </a:r>
            <a:endParaRPr lang="en-US" sz="3800" b="1"/>
          </a:p>
          <a:p>
            <a:pPr marL="457200" lvl="0" indent="-457200">
              <a:buFont typeface="Arial" panose="020B0604020202020204" pitchFamily="34" charset="0"/>
              <a:buChar char="•"/>
            </a:pPr>
            <a:endParaRPr lang="lv-LV" sz="3800" b="1"/>
          </a:p>
          <a:p>
            <a:pPr marL="457200" indent="-457200">
              <a:buFont typeface="Arial" panose="020B0604020202020204" pitchFamily="34" charset="0"/>
              <a:buChar char="•"/>
            </a:pPr>
            <a:r>
              <a:rPr lang="en-US" sz="3800" b="1"/>
              <a:t>I</a:t>
            </a:r>
            <a:r>
              <a:rPr lang="lv-LV" sz="3800" b="1" err="1"/>
              <a:t>eturējuma</a:t>
            </a:r>
            <a:r>
              <a:rPr lang="lv-LV" sz="3800" b="1"/>
              <a:t> nauda</a:t>
            </a:r>
            <a:endParaRPr lang="en-US" sz="3800" b="1"/>
          </a:p>
          <a:p>
            <a:pPr marL="457200" lvl="0" indent="-457200">
              <a:buFont typeface="Arial" panose="020B0604020202020204" pitchFamily="34" charset="0"/>
              <a:buChar char="•"/>
            </a:pPr>
            <a:endParaRPr lang="en-US" sz="3800" b="1"/>
          </a:p>
          <a:p>
            <a:pPr marL="457200" lvl="0" indent="-457200">
              <a:buFont typeface="Arial" panose="020B0604020202020204" pitchFamily="34" charset="0"/>
              <a:buChar char="•"/>
            </a:pPr>
            <a:r>
              <a:rPr lang="en-US" sz="3800" b="1"/>
              <a:t>L</a:t>
            </a:r>
            <a:r>
              <a:rPr lang="lv-LV" sz="3800" b="1"/>
              <a:t>īguma izpildes nodrošinājums</a:t>
            </a:r>
            <a:endParaRPr lang="en-US" sz="3800" b="1"/>
          </a:p>
          <a:p>
            <a:pPr marL="457200" lvl="0" indent="-457200">
              <a:buFont typeface="Arial" panose="020B0604020202020204" pitchFamily="34" charset="0"/>
              <a:buChar char="•"/>
            </a:pPr>
            <a:endParaRPr lang="lv-LV" sz="3800" b="1"/>
          </a:p>
          <a:p>
            <a:pPr marL="457200" lvl="0" indent="-457200">
              <a:buFont typeface="Arial" panose="020B0604020202020204" pitchFamily="34" charset="0"/>
              <a:buChar char="•"/>
            </a:pPr>
            <a:r>
              <a:rPr lang="en-US" sz="3800" b="1"/>
              <a:t>G</a:t>
            </a:r>
            <a:r>
              <a:rPr lang="lv-LV" sz="3800" b="1" err="1"/>
              <a:t>arantijas</a:t>
            </a:r>
            <a:r>
              <a:rPr lang="lv-LV" sz="3800" b="1"/>
              <a:t> laika nodrošinājums</a:t>
            </a:r>
            <a:endParaRPr lang="en-US" sz="3800" b="1"/>
          </a:p>
          <a:p>
            <a:pPr lvl="0"/>
            <a:endParaRPr lang="lv-LV"/>
          </a:p>
          <a:p>
            <a:pPr marL="228600" algn="just" defTabSz="895350">
              <a:spcAft>
                <a:spcPts val="600"/>
              </a:spcAft>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spTree>
    <p:extLst>
      <p:ext uri="{BB962C8B-B14F-4D97-AF65-F5344CB8AC3E}">
        <p14:creationId xmlns:p14="http://schemas.microsoft.com/office/powerpoint/2010/main" val="344319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AEC88-332E-43F1-BED1-329493F3EC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err="1"/>
              <a:t>Nodrošināma</a:t>
            </a:r>
            <a:r>
              <a:rPr lang="en-US"/>
              <a:t> </a:t>
            </a:r>
            <a:r>
              <a:rPr lang="en-US" err="1"/>
              <a:t>līdzek</a:t>
            </a:r>
            <a:r>
              <a:rPr lang="lv-LV"/>
              <a:t>ļ</a:t>
            </a:r>
            <a:r>
              <a:rPr lang="en-US" err="1"/>
              <a:t>i</a:t>
            </a:r>
            <a:endParaRPr lang="en-US"/>
          </a:p>
        </p:txBody>
      </p:sp>
      <p:sp>
        <p:nvSpPr>
          <p:cNvPr id="7" name="Content Placeholder 6">
            <a:extLst>
              <a:ext uri="{FF2B5EF4-FFF2-40B4-BE49-F238E27FC236}">
                <a16:creationId xmlns:a16="http://schemas.microsoft.com/office/drawing/2014/main" id="{D32E6A8B-FC4C-4CF0-9338-443DE41E967B}"/>
              </a:ext>
            </a:extLst>
          </p:cNvPr>
          <p:cNvSpPr>
            <a:spLocks noGrp="1"/>
          </p:cNvSpPr>
          <p:nvPr>
            <p:ph idx="1"/>
          </p:nvPr>
        </p:nvSpPr>
        <p:spPr>
          <a:xfrm>
            <a:off x="623392" y="1825625"/>
            <a:ext cx="7416824" cy="4351338"/>
          </a:xfrm>
        </p:spPr>
        <p:txBody>
          <a:bodyPr vert="horz" lIns="91440" tIns="45720" rIns="91440" bIns="45720" rtlCol="0">
            <a:normAutofit/>
          </a:bodyPr>
          <a:lstStyle/>
          <a:p>
            <a:pPr marL="228600" algn="just">
              <a:spcAft>
                <a:spcPts val="600"/>
              </a:spcAft>
            </a:pPr>
            <a:r>
              <a:rPr lang="en-US" sz="1700"/>
              <a:t>     </a:t>
            </a:r>
          </a:p>
          <a:p>
            <a:pPr marL="228600" algn="just" defTabSz="895350">
              <a:spcAft>
                <a:spcPts val="600"/>
              </a:spcAft>
            </a:pPr>
            <a:r>
              <a:rPr lang="en-US" sz="1700"/>
              <a:t>           </a:t>
            </a:r>
            <a:r>
              <a:rPr lang="en-US" sz="2400" b="1" err="1"/>
              <a:t>Bankas</a:t>
            </a:r>
            <a:r>
              <a:rPr lang="en-US" sz="2400" b="1"/>
              <a:t> </a:t>
            </a:r>
            <a:r>
              <a:rPr lang="en-US" sz="2400" b="1" err="1"/>
              <a:t>garantija</a:t>
            </a:r>
            <a:endParaRPr lang="en-US" sz="2400" b="1"/>
          </a:p>
          <a:p>
            <a:pPr marL="228600" algn="just">
              <a:spcAft>
                <a:spcPts val="600"/>
              </a:spcAft>
            </a:pPr>
            <a:endParaRPr lang="en-US" sz="1700"/>
          </a:p>
          <a:p>
            <a:pPr marL="228600" algn="just">
              <a:spcAft>
                <a:spcPts val="600"/>
              </a:spcAft>
            </a:pPr>
            <a:endParaRPr lang="en-US" sz="1700"/>
          </a:p>
          <a:p>
            <a:pPr marL="228600" algn="just" defTabSz="895350">
              <a:spcAft>
                <a:spcPts val="600"/>
              </a:spcAft>
            </a:pPr>
            <a:r>
              <a:rPr lang="en-US" sz="1700"/>
              <a:t>           </a:t>
            </a:r>
            <a:r>
              <a:rPr lang="en-US" sz="2400" b="1" err="1"/>
              <a:t>Apdrošināšanas</a:t>
            </a:r>
            <a:r>
              <a:rPr lang="en-US" sz="2400" b="1"/>
              <a:t> </a:t>
            </a:r>
            <a:r>
              <a:rPr lang="en-US" sz="2400" b="1" err="1"/>
              <a:t>polise</a:t>
            </a:r>
            <a:endParaRPr lang="en-US" sz="2400" b="1"/>
          </a:p>
          <a:p>
            <a:pPr marL="228600" algn="just">
              <a:spcAft>
                <a:spcPts val="600"/>
              </a:spcAft>
            </a:pPr>
            <a:endParaRPr lang="en-US" sz="1700"/>
          </a:p>
          <a:p>
            <a:pPr marL="228600" algn="just">
              <a:spcAft>
                <a:spcPts val="600"/>
              </a:spcAft>
            </a:pPr>
            <a:endParaRPr lang="en-US" sz="1700"/>
          </a:p>
          <a:p>
            <a:pPr marL="228600" algn="just" defTabSz="895350">
              <a:spcAft>
                <a:spcPts val="600"/>
              </a:spcAft>
            </a:pPr>
            <a:r>
              <a:rPr lang="en-US" sz="1700"/>
              <a:t>           </a:t>
            </a:r>
            <a:r>
              <a:rPr lang="en-US" sz="2400" b="1" err="1"/>
              <a:t>Nauda</a:t>
            </a:r>
            <a:endParaRPr lang="en-US" sz="2400" b="1"/>
          </a:p>
          <a:p>
            <a:pPr marL="457200" indent="-228600" algn="just">
              <a:spcAft>
                <a:spcPts val="600"/>
              </a:spcAft>
              <a:buFont typeface="Arial" panose="020B0604020202020204" pitchFamily="34" charset="0"/>
              <a:buChar char="•"/>
            </a:pPr>
            <a:endParaRPr lang="en-US" sz="1700"/>
          </a:p>
          <a:p>
            <a:pPr marL="457200" indent="-228600" algn="just">
              <a:spcAft>
                <a:spcPts val="600"/>
              </a:spcAft>
              <a:buFont typeface="Arial" panose="020B0604020202020204" pitchFamily="34" charset="0"/>
              <a:buChar char="•"/>
            </a:pPr>
            <a:endParaRPr lang="lv-LV" sz="1700">
              <a:latin typeface="+mn-lt"/>
            </a:endParaRPr>
          </a:p>
          <a:p>
            <a:pPr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a:p>
            <a:pPr marL="457200" indent="-228600" algn="just">
              <a:buFont typeface="Arial" panose="020B0604020202020204" pitchFamily="34" charset="0"/>
              <a:buChar char="•"/>
            </a:pPr>
            <a:endParaRPr lang="en-US" sz="1700">
              <a:latin typeface="+mn-lt"/>
            </a:endParaRPr>
          </a:p>
        </p:txBody>
      </p:sp>
      <p:pic>
        <p:nvPicPr>
          <p:cNvPr id="4" name="Graphic 3">
            <a:extLst>
              <a:ext uri="{FF2B5EF4-FFF2-40B4-BE49-F238E27FC236}">
                <a16:creationId xmlns:a16="http://schemas.microsoft.com/office/drawing/2014/main" id="{D2F88A73-C34E-4E4F-BACF-A8801BBCAC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67" y="3587750"/>
            <a:ext cx="552450" cy="552450"/>
          </a:xfrm>
          <a:prstGeom prst="rect">
            <a:avLst/>
          </a:prstGeom>
        </p:spPr>
      </p:pic>
      <p:pic>
        <p:nvPicPr>
          <p:cNvPr id="6" name="Graphic 5">
            <a:extLst>
              <a:ext uri="{FF2B5EF4-FFF2-40B4-BE49-F238E27FC236}">
                <a16:creationId xmlns:a16="http://schemas.microsoft.com/office/drawing/2014/main" id="{549102E5-428C-4536-8358-52740E7093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392" y="1978820"/>
            <a:ext cx="619125" cy="619125"/>
          </a:xfrm>
          <a:prstGeom prst="rect">
            <a:avLst/>
          </a:prstGeom>
        </p:spPr>
      </p:pic>
      <p:pic>
        <p:nvPicPr>
          <p:cNvPr id="8" name="Graphic 7">
            <a:extLst>
              <a:ext uri="{FF2B5EF4-FFF2-40B4-BE49-F238E27FC236}">
                <a16:creationId xmlns:a16="http://schemas.microsoft.com/office/drawing/2014/main" id="{2933F934-E6E1-485F-8AB7-094F7426FD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629" y="5002465"/>
            <a:ext cx="590550" cy="590550"/>
          </a:xfrm>
          <a:prstGeom prst="rect">
            <a:avLst/>
          </a:prstGeom>
        </p:spPr>
      </p:pic>
    </p:spTree>
    <p:extLst>
      <p:ext uri="{BB962C8B-B14F-4D97-AF65-F5344CB8AC3E}">
        <p14:creationId xmlns:p14="http://schemas.microsoft.com/office/powerpoint/2010/main" val="10221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E48B-8800-4980-B410-335F65D124B0}"/>
              </a:ext>
            </a:extLst>
          </p:cNvPr>
          <p:cNvSpPr>
            <a:spLocks noGrp="1"/>
          </p:cNvSpPr>
          <p:nvPr>
            <p:ph type="title"/>
          </p:nvPr>
        </p:nvSpPr>
        <p:spPr/>
        <p:txBody>
          <a:bodyPr>
            <a:normAutofit/>
          </a:bodyPr>
          <a:lstStyle/>
          <a:p>
            <a:r>
              <a:rPr lang="lv-LV" sz="3400" b="1"/>
              <a:t>Prasītie nodrošinājumi 2018. gada </a:t>
            </a:r>
            <a:br>
              <a:rPr lang="en-US" sz="3400" b="1"/>
            </a:br>
            <a:r>
              <a:rPr lang="lv-LV" sz="3400" b="1"/>
              <a:t>publiskajos būvniecības </a:t>
            </a:r>
            <a:r>
              <a:rPr lang="lv-LV" sz="3400" b="1" err="1"/>
              <a:t>iepirkumo</a:t>
            </a:r>
            <a:r>
              <a:rPr lang="en-US" sz="3400" b="1"/>
              <a:t>s</a:t>
            </a:r>
            <a:endParaRPr lang="lv-LV" sz="3400"/>
          </a:p>
        </p:txBody>
      </p:sp>
      <p:graphicFrame>
        <p:nvGraphicFramePr>
          <p:cNvPr id="6" name="Content Placeholder 5">
            <a:extLst>
              <a:ext uri="{FF2B5EF4-FFF2-40B4-BE49-F238E27FC236}">
                <a16:creationId xmlns:a16="http://schemas.microsoft.com/office/drawing/2014/main" id="{90CCBFB8-7060-4412-B506-07E5EADA8062}"/>
              </a:ext>
            </a:extLst>
          </p:cNvPr>
          <p:cNvGraphicFramePr>
            <a:graphicFrameLocks noGrp="1"/>
          </p:cNvGraphicFramePr>
          <p:nvPr>
            <p:ph idx="1"/>
            <p:extLst>
              <p:ext uri="{D42A27DB-BD31-4B8C-83A1-F6EECF244321}">
                <p14:modId xmlns:p14="http://schemas.microsoft.com/office/powerpoint/2010/main" val="174306995"/>
              </p:ext>
            </p:extLst>
          </p:nvPr>
        </p:nvGraphicFramePr>
        <p:xfrm>
          <a:off x="276225" y="1543051"/>
          <a:ext cx="11402430" cy="5000834"/>
        </p:xfrm>
        <a:graphic>
          <a:graphicData uri="http://schemas.openxmlformats.org/drawingml/2006/table">
            <a:tbl>
              <a:tblPr>
                <a:tableStyleId>{9D7B26C5-4107-4FEC-AEDC-1716B250A1EF}</a:tableStyleId>
              </a:tblPr>
              <a:tblGrid>
                <a:gridCol w="628939">
                  <a:extLst>
                    <a:ext uri="{9D8B030D-6E8A-4147-A177-3AD203B41FA5}">
                      <a16:colId xmlns:a16="http://schemas.microsoft.com/office/drawing/2014/main" val="1110173317"/>
                    </a:ext>
                  </a:extLst>
                </a:gridCol>
                <a:gridCol w="1152236">
                  <a:extLst>
                    <a:ext uri="{9D8B030D-6E8A-4147-A177-3AD203B41FA5}">
                      <a16:colId xmlns:a16="http://schemas.microsoft.com/office/drawing/2014/main" val="2861964646"/>
                    </a:ext>
                  </a:extLst>
                </a:gridCol>
                <a:gridCol w="869819">
                  <a:extLst>
                    <a:ext uri="{9D8B030D-6E8A-4147-A177-3AD203B41FA5}">
                      <a16:colId xmlns:a16="http://schemas.microsoft.com/office/drawing/2014/main" val="2182092137"/>
                    </a:ext>
                  </a:extLst>
                </a:gridCol>
                <a:gridCol w="1275326">
                  <a:extLst>
                    <a:ext uri="{9D8B030D-6E8A-4147-A177-3AD203B41FA5}">
                      <a16:colId xmlns:a16="http://schemas.microsoft.com/office/drawing/2014/main" val="3301094654"/>
                    </a:ext>
                  </a:extLst>
                </a:gridCol>
                <a:gridCol w="861250">
                  <a:extLst>
                    <a:ext uri="{9D8B030D-6E8A-4147-A177-3AD203B41FA5}">
                      <a16:colId xmlns:a16="http://schemas.microsoft.com/office/drawing/2014/main" val="2281797825"/>
                    </a:ext>
                  </a:extLst>
                </a:gridCol>
                <a:gridCol w="856238">
                  <a:extLst>
                    <a:ext uri="{9D8B030D-6E8A-4147-A177-3AD203B41FA5}">
                      <a16:colId xmlns:a16="http://schemas.microsoft.com/office/drawing/2014/main" val="1491793049"/>
                    </a:ext>
                  </a:extLst>
                </a:gridCol>
                <a:gridCol w="1385740">
                  <a:extLst>
                    <a:ext uri="{9D8B030D-6E8A-4147-A177-3AD203B41FA5}">
                      <a16:colId xmlns:a16="http://schemas.microsoft.com/office/drawing/2014/main" val="1141345146"/>
                    </a:ext>
                  </a:extLst>
                </a:gridCol>
                <a:gridCol w="1121790">
                  <a:extLst>
                    <a:ext uri="{9D8B030D-6E8A-4147-A177-3AD203B41FA5}">
                      <a16:colId xmlns:a16="http://schemas.microsoft.com/office/drawing/2014/main" val="3688283876"/>
                    </a:ext>
                  </a:extLst>
                </a:gridCol>
                <a:gridCol w="3251092">
                  <a:extLst>
                    <a:ext uri="{9D8B030D-6E8A-4147-A177-3AD203B41FA5}">
                      <a16:colId xmlns:a16="http://schemas.microsoft.com/office/drawing/2014/main" val="792400682"/>
                    </a:ext>
                  </a:extLst>
                </a:gridCol>
              </a:tblGrid>
              <a:tr h="323104">
                <a:tc rowSpan="2">
                  <a:txBody>
                    <a:bodyPr/>
                    <a:lstStyle/>
                    <a:p>
                      <a:pPr algn="ctr" fontAlgn="ctr"/>
                      <a:r>
                        <a:rPr lang="lv-LV" sz="1000" u="none" strike="noStrike">
                          <a:effectLst/>
                          <a:latin typeface="Gotham Book" panose="02000604040000020004" pitchFamily="50" charset="0"/>
                        </a:rPr>
                        <a:t>Nr. P.k.</a:t>
                      </a:r>
                      <a:endParaRPr lang="lv-LV" sz="1000" b="1" i="0" u="none" strike="noStrike">
                        <a:solidFill>
                          <a:srgbClr val="000000"/>
                        </a:solidFill>
                        <a:effectLst/>
                        <a:latin typeface="Gotham Book" panose="02000604040000020004" pitchFamily="50" charset="0"/>
                      </a:endParaRPr>
                    </a:p>
                  </a:txBody>
                  <a:tcPr marL="7229" marR="7229" marT="7229" marB="0" anchor="ctr"/>
                </a:tc>
                <a:tc rowSpan="2">
                  <a:txBody>
                    <a:bodyPr/>
                    <a:lstStyle/>
                    <a:p>
                      <a:pPr algn="ctr" fontAlgn="ctr"/>
                      <a:r>
                        <a:rPr lang="lv-LV" sz="1000" u="none" strike="noStrike">
                          <a:effectLst/>
                          <a:latin typeface="Gotham Book" panose="02000604040000020004" pitchFamily="50" charset="0"/>
                        </a:rPr>
                        <a:t>Pasūtītājs</a:t>
                      </a:r>
                      <a:endParaRPr lang="lv-LV" sz="1000" b="1" i="0" u="none" strike="noStrike">
                        <a:solidFill>
                          <a:srgbClr val="000000"/>
                        </a:solidFill>
                        <a:effectLst/>
                        <a:latin typeface="Gotham Book" panose="02000604040000020004" pitchFamily="50" charset="0"/>
                      </a:endParaRPr>
                    </a:p>
                  </a:txBody>
                  <a:tcPr marL="7229" marR="7229" marT="7229" marB="0" anchor="ctr"/>
                </a:tc>
                <a:tc rowSpan="2">
                  <a:txBody>
                    <a:bodyPr/>
                    <a:lstStyle/>
                    <a:p>
                      <a:pPr algn="ctr" fontAlgn="ctr"/>
                      <a:r>
                        <a:rPr lang="lv-LV" sz="1000" u="none" strike="noStrike">
                          <a:effectLst/>
                          <a:latin typeface="Gotham Book" panose="02000604040000020004" pitchFamily="50" charset="0"/>
                        </a:rPr>
                        <a:t>Būvdarbu veids</a:t>
                      </a:r>
                      <a:endParaRPr lang="lv-LV" sz="1000" b="1" i="0" u="none" strike="noStrike">
                        <a:solidFill>
                          <a:srgbClr val="000000"/>
                        </a:solidFill>
                        <a:effectLst/>
                        <a:latin typeface="Gotham Book" panose="02000604040000020004" pitchFamily="50" charset="0"/>
                      </a:endParaRPr>
                    </a:p>
                  </a:txBody>
                  <a:tcPr marL="7229" marR="7229" marT="7229" marB="0" anchor="ctr"/>
                </a:tc>
                <a:tc rowSpan="2">
                  <a:txBody>
                    <a:bodyPr/>
                    <a:lstStyle/>
                    <a:p>
                      <a:pPr algn="ctr" fontAlgn="ctr"/>
                      <a:r>
                        <a:rPr lang="lv-LV" sz="1000" u="none" strike="noStrike">
                          <a:effectLst/>
                          <a:latin typeface="Gotham Book" panose="02000604040000020004" pitchFamily="50" charset="0"/>
                        </a:rPr>
                        <a:t>Līguma cena, EUR</a:t>
                      </a:r>
                      <a:endParaRPr lang="lv-LV" sz="1000" b="1" i="0" u="none" strike="noStrike">
                        <a:solidFill>
                          <a:srgbClr val="000000"/>
                        </a:solidFill>
                        <a:effectLst/>
                        <a:latin typeface="Gotham Book" panose="02000604040000020004" pitchFamily="50" charset="0"/>
                      </a:endParaRPr>
                    </a:p>
                  </a:txBody>
                  <a:tcPr marL="7229" marR="7229" marT="7229" marB="0" anchor="ctr"/>
                </a:tc>
                <a:tc gridSpan="5">
                  <a:txBody>
                    <a:bodyPr/>
                    <a:lstStyle/>
                    <a:p>
                      <a:pPr algn="ctr" fontAlgn="ctr"/>
                      <a:r>
                        <a:rPr lang="lv-LV" sz="1000" u="none" strike="noStrike">
                          <a:effectLst/>
                        </a:rPr>
                        <a:t>Nodrošinājuma veidi un apmēri procentuāli no līguma cenas</a:t>
                      </a:r>
                      <a:endParaRPr lang="lv-LV" sz="1000" b="1" i="0" u="none" strike="noStrike">
                        <a:solidFill>
                          <a:srgbClr val="000000"/>
                        </a:solidFill>
                        <a:effectLst/>
                        <a:latin typeface="Times New Roman" panose="02020603050405020304" pitchFamily="18" charset="0"/>
                      </a:endParaRPr>
                    </a:p>
                  </a:txBody>
                  <a:tcPr marL="7229" marR="7229" marT="7229"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824828784"/>
                  </a:ext>
                </a:extLst>
              </a:tr>
              <a:tr h="607094">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000" b="1" u="none" strike="noStrike">
                          <a:effectLst/>
                          <a:latin typeface="Gotham Book" panose="02000604040000020004" pitchFamily="50" charset="0"/>
                        </a:rPr>
                        <a:t>Avansa maksājuma nodrošinājums</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en-US" sz="1000" b="1" u="none" strike="noStrike">
                          <a:effectLst/>
                          <a:latin typeface="Gotham Book" panose="02000604040000020004" pitchFamily="50" charset="0"/>
                        </a:rPr>
                        <a:t>I</a:t>
                      </a:r>
                      <a:r>
                        <a:rPr lang="lv-LV" sz="1000" b="1" u="none" strike="noStrike" err="1">
                          <a:effectLst/>
                          <a:latin typeface="Gotham Book" panose="02000604040000020004" pitchFamily="50" charset="0"/>
                        </a:rPr>
                        <a:t>eturējuma</a:t>
                      </a:r>
                      <a:r>
                        <a:rPr lang="lv-LV" sz="1000" b="1" u="none" strike="noStrike">
                          <a:effectLst/>
                          <a:latin typeface="Gotham Book" panose="02000604040000020004" pitchFamily="50" charset="0"/>
                        </a:rPr>
                        <a:t> nauda</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b="1" u="none" strike="noStrike">
                          <a:effectLst/>
                          <a:latin typeface="Gotham Book" panose="02000604040000020004" pitchFamily="50" charset="0"/>
                        </a:rPr>
                        <a:t>Līguma izpildes nodrošinājums</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b="1" u="none" strike="noStrike">
                          <a:effectLst/>
                          <a:latin typeface="Gotham Book" panose="02000604040000020004" pitchFamily="50" charset="0"/>
                        </a:rPr>
                        <a:t>Garantijas laika nodrošinājums</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Cits</a:t>
                      </a:r>
                      <a:endParaRPr lang="lv-LV" sz="1000" b="1"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518561735"/>
                  </a:ext>
                </a:extLst>
              </a:tr>
              <a:tr h="1198885">
                <a:tc>
                  <a:txBody>
                    <a:bodyPr/>
                    <a:lstStyle/>
                    <a:p>
                      <a:pPr algn="ctr" fontAlgn="ctr"/>
                      <a:r>
                        <a:rPr lang="lv-LV" sz="1000" u="none" strike="noStrike">
                          <a:effectLst/>
                          <a:latin typeface="Gotham Book" panose="02000604040000020004" pitchFamily="50" charset="0"/>
                        </a:rPr>
                        <a:t>1</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VN</a:t>
                      </a:r>
                      <a:r>
                        <a:rPr lang="en-US" sz="1000" u="none" strike="noStrike">
                          <a:effectLst/>
                          <a:latin typeface="Gotham Book" panose="02000604040000020004" pitchFamily="50" charset="0"/>
                        </a:rPr>
                        <a:t>Ī</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Ēkas Aspazijas bulvārī 7, Rīgā pārbūve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10 619 765 €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N/A</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5%</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5%</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l" fontAlgn="ctr"/>
                      <a:r>
                        <a:rPr lang="lv-LV" sz="1000" u="none" strike="noStrike">
                          <a:effectLst/>
                          <a:latin typeface="Gotham Book" panose="02000604040000020004" pitchFamily="50" charset="0"/>
                        </a:rPr>
                        <a:t>1. CTA  par EUR 10 000 000.                                                            2.  Līguma izpildē iesaistīto būvspeciālistu profesionālās CTA kopējais atbildības limits un atbildības limits par katru gadījumu ne mazāks kā EUR 10 000 000. </a:t>
                      </a:r>
                      <a:endParaRPr lang="lv-LV" sz="1000" b="0"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2191116843"/>
                  </a:ext>
                </a:extLst>
              </a:tr>
              <a:tr h="603694">
                <a:tc>
                  <a:txBody>
                    <a:bodyPr/>
                    <a:lstStyle/>
                    <a:p>
                      <a:pPr algn="ctr" fontAlgn="ctr"/>
                      <a:r>
                        <a:rPr lang="lv-LV" sz="1000" u="none" strike="noStrike">
                          <a:solidFill>
                            <a:srgbClr val="FF0000"/>
                          </a:solidFill>
                          <a:effectLst/>
                          <a:latin typeface="Gotham Book" panose="02000604040000020004" pitchFamily="50" charset="0"/>
                        </a:rPr>
                        <a:t>2</a:t>
                      </a:r>
                      <a:endParaRPr lang="lv-LV" sz="1000" b="1"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VAMOIC</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Sporta kompleksa būve</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    15 911 000.00 € </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N/A</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0.30%</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l" fontAlgn="ctr"/>
                      <a:r>
                        <a:rPr lang="lv-LV" sz="1000" u="none" strike="noStrike">
                          <a:solidFill>
                            <a:srgbClr val="FF0000"/>
                          </a:solidFill>
                          <a:effectLst/>
                          <a:latin typeface="Gotham Book" panose="02000604040000020004" pitchFamily="50" charset="0"/>
                        </a:rPr>
                        <a:t>         100 000.00 € </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0.30%</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 </a:t>
                      </a:r>
                      <a:endParaRPr lang="lv-LV" sz="1000" b="0" i="0" u="none" strike="noStrike">
                        <a:solidFill>
                          <a:srgbClr val="FF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1470711085"/>
                  </a:ext>
                </a:extLst>
              </a:tr>
              <a:tr h="484655">
                <a:tc>
                  <a:txBody>
                    <a:bodyPr/>
                    <a:lstStyle/>
                    <a:p>
                      <a:pPr algn="ctr" fontAlgn="ctr"/>
                      <a:r>
                        <a:rPr lang="lv-LV" sz="1000" u="none" strike="noStrike">
                          <a:effectLst/>
                          <a:latin typeface="Gotham Book" panose="02000604040000020004" pitchFamily="50" charset="0"/>
                        </a:rPr>
                        <a:t>3</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Liepājas pašvaldība</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Ielas pārbūve</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1 189 110 €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20%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20%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77054476"/>
                  </a:ext>
                </a:extLst>
              </a:tr>
              <a:tr h="457446">
                <a:tc>
                  <a:txBody>
                    <a:bodyPr/>
                    <a:lstStyle/>
                    <a:p>
                      <a:pPr algn="ctr" fontAlgn="ctr"/>
                      <a:r>
                        <a:rPr lang="lv-LV" sz="1000" u="none" strike="noStrike">
                          <a:effectLst/>
                          <a:latin typeface="Gotham Book" panose="02000604040000020004" pitchFamily="50" charset="0"/>
                        </a:rPr>
                        <a:t>4</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Alūksnes pašvaldība</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Sporta zāles būve</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8 894 192 €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N/A</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2%</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213524606"/>
                  </a:ext>
                </a:extLst>
              </a:tr>
              <a:tr h="457446">
                <a:tc>
                  <a:txBody>
                    <a:bodyPr/>
                    <a:lstStyle/>
                    <a:p>
                      <a:pPr algn="ctr" fontAlgn="ctr"/>
                      <a:r>
                        <a:rPr lang="lv-LV" sz="1000" u="none" strike="noStrike">
                          <a:effectLst/>
                          <a:latin typeface="Gotham Book" panose="02000604040000020004" pitchFamily="50" charset="0"/>
                        </a:rPr>
                        <a:t>5</a:t>
                      </a:r>
                      <a:endParaRPr lang="lv-LV" sz="1000" b="1"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Liepājas pašvaldība</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Krasta aizsargbūve</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4 389 389 € </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10%</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5%</a:t>
                      </a:r>
                      <a:endParaRPr lang="lv-LV" sz="1000" b="0" i="0" u="none" strike="noStrike">
                        <a:solidFill>
                          <a:srgbClr val="00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2427483117"/>
                  </a:ext>
                </a:extLst>
              </a:tr>
              <a:tr h="858775">
                <a:tc>
                  <a:txBody>
                    <a:bodyPr/>
                    <a:lstStyle/>
                    <a:p>
                      <a:pPr algn="ctr" fontAlgn="ctr"/>
                      <a:r>
                        <a:rPr lang="lv-LV" sz="1000" u="none" strike="noStrike">
                          <a:solidFill>
                            <a:srgbClr val="FF0000"/>
                          </a:solidFill>
                          <a:effectLst/>
                          <a:latin typeface="Gotham Book" panose="02000604040000020004" pitchFamily="50" charset="0"/>
                        </a:rPr>
                        <a:t>6</a:t>
                      </a:r>
                      <a:endParaRPr lang="lv-LV" sz="1000" b="1"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Valkas novada dome</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Ražošanas teritorijas "Ķieģeļceplis", Valkā būvniecība</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        3 468 815 € </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10%</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20%</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15%</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solidFill>
                            <a:srgbClr val="FF0000"/>
                          </a:solidFill>
                          <a:effectLst/>
                          <a:latin typeface="Gotham Book" panose="02000604040000020004" pitchFamily="50" charset="0"/>
                        </a:rPr>
                        <a:t>5%</a:t>
                      </a:r>
                      <a:endParaRPr lang="lv-LV" sz="1000" b="0" i="0" u="none" strike="noStrike">
                        <a:solidFill>
                          <a:srgbClr val="FF0000"/>
                        </a:solidFill>
                        <a:effectLst/>
                        <a:latin typeface="Gotham Book" panose="02000604040000020004" pitchFamily="50" charset="0"/>
                      </a:endParaRPr>
                    </a:p>
                  </a:txBody>
                  <a:tcPr marL="7229" marR="7229" marT="7229" marB="0" anchor="ctr"/>
                </a:tc>
                <a:tc>
                  <a:txBody>
                    <a:bodyPr/>
                    <a:lstStyle/>
                    <a:p>
                      <a:pPr algn="ctr" fontAlgn="ctr"/>
                      <a:r>
                        <a:rPr lang="lv-LV" sz="1000" u="none" strike="noStrike">
                          <a:effectLst/>
                          <a:latin typeface="Gotham Book" panose="02000604040000020004" pitchFamily="50" charset="0"/>
                        </a:rPr>
                        <a:t> </a:t>
                      </a:r>
                      <a:endParaRPr lang="lv-LV" sz="1000" b="0" i="0" u="none" strike="noStrike">
                        <a:solidFill>
                          <a:srgbClr val="000000"/>
                        </a:solidFill>
                        <a:effectLst/>
                        <a:latin typeface="Gotham Book" panose="02000604040000020004" pitchFamily="50" charset="0"/>
                      </a:endParaRPr>
                    </a:p>
                  </a:txBody>
                  <a:tcPr marL="7229" marR="7229" marT="7229" marB="0" anchor="ctr"/>
                </a:tc>
                <a:extLst>
                  <a:ext uri="{0D108BD9-81ED-4DB2-BD59-A6C34878D82A}">
                    <a16:rowId xmlns:a16="http://schemas.microsoft.com/office/drawing/2014/main" val="3565110717"/>
                  </a:ext>
                </a:extLst>
              </a:tr>
            </a:tbl>
          </a:graphicData>
        </a:graphic>
      </p:graphicFrame>
    </p:spTree>
    <p:extLst>
      <p:ext uri="{BB962C8B-B14F-4D97-AF65-F5344CB8AC3E}">
        <p14:creationId xmlns:p14="http://schemas.microsoft.com/office/powerpoint/2010/main" val="4050198797"/>
      </p:ext>
    </p:extLst>
  </p:cSld>
  <p:clrMapOvr>
    <a:masterClrMapping/>
  </p:clrMapOvr>
</p:sld>
</file>

<file path=ppt/theme/theme1.xml><?xml version="1.0" encoding="utf-8"?>
<a:theme xmlns:a="http://schemas.openxmlformats.org/drawingml/2006/main" name="Office Theme">
  <a:themeElements>
    <a:clrScheme name="Buvnieki">
      <a:dk1>
        <a:srgbClr val="838386"/>
      </a:dk1>
      <a:lt1>
        <a:sysClr val="window" lastClr="FFFFFF"/>
      </a:lt1>
      <a:dk2>
        <a:srgbClr val="44546A"/>
      </a:dk2>
      <a:lt2>
        <a:srgbClr val="E7E6E6"/>
      </a:lt2>
      <a:accent1>
        <a:srgbClr val="00B0BA"/>
      </a:accent1>
      <a:accent2>
        <a:srgbClr val="B29B07"/>
      </a:accent2>
      <a:accent3>
        <a:srgbClr val="B72973"/>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6A47118-52AF-446D-88D6-A249F7B6C341}">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6833f44-7947-476f-a6fe-035a1cdcb744">
      <UserInfo>
        <DisplayName>Baiba Fromane</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D6DBDC6B1CCC42B41E74AA352C4FFD" ma:contentTypeVersion="8" ma:contentTypeDescription="Create a new document." ma:contentTypeScope="" ma:versionID="cbcc9dad57446bdb6a9bee3aa1352c3d">
  <xsd:schema xmlns:xsd="http://www.w3.org/2001/XMLSchema" xmlns:xs="http://www.w3.org/2001/XMLSchema" xmlns:p="http://schemas.microsoft.com/office/2006/metadata/properties" xmlns:ns2="b3057933-4081-480e-9a83-5555dccee947" xmlns:ns3="06833f44-7947-476f-a6fe-035a1cdcb744" targetNamespace="http://schemas.microsoft.com/office/2006/metadata/properties" ma:root="true" ma:fieldsID="1d572ca707ab07e8eeebef272319c096" ns2:_="" ns3:_="">
    <xsd:import namespace="b3057933-4081-480e-9a83-5555dccee947"/>
    <xsd:import namespace="06833f44-7947-476f-a6fe-035a1cdcb7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57933-4081-480e-9a83-5555dccee9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33f44-7947-476f-a6fe-035a1cdcb74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CCFE5-5E06-469D-949C-18666B1A6AB1}">
  <ds:schemaRefs>
    <ds:schemaRef ds:uri="http://schemas.microsoft.com/sharepoint/v3/contenttype/forms"/>
  </ds:schemaRefs>
</ds:datastoreItem>
</file>

<file path=customXml/itemProps2.xml><?xml version="1.0" encoding="utf-8"?>
<ds:datastoreItem xmlns:ds="http://schemas.openxmlformats.org/officeDocument/2006/customXml" ds:itemID="{F7036A52-ADEC-40B4-9409-0E18314CA418}">
  <ds:schemaRefs>
    <ds:schemaRef ds:uri="http://schemas.openxmlformats.org/package/2006/metadata/core-properties"/>
    <ds:schemaRef ds:uri="http://purl.org/dc/dcmitype/"/>
    <ds:schemaRef ds:uri="http://schemas.microsoft.com/office/2006/documentManagement/types"/>
    <ds:schemaRef ds:uri="b3057933-4081-480e-9a83-5555dccee947"/>
    <ds:schemaRef ds:uri="http://purl.org/dc/elements/1.1/"/>
    <ds:schemaRef ds:uri="http://schemas.microsoft.com/office/2006/metadata/properties"/>
    <ds:schemaRef ds:uri="http://purl.org/dc/terms/"/>
    <ds:schemaRef ds:uri="http://schemas.microsoft.com/office/infopath/2007/PartnerControls"/>
    <ds:schemaRef ds:uri="06833f44-7947-476f-a6fe-035a1cdcb744"/>
    <ds:schemaRef ds:uri="http://www.w3.org/XML/1998/namespace"/>
  </ds:schemaRefs>
</ds:datastoreItem>
</file>

<file path=customXml/itemProps3.xml><?xml version="1.0" encoding="utf-8"?>
<ds:datastoreItem xmlns:ds="http://schemas.openxmlformats.org/officeDocument/2006/customXml" ds:itemID="{E9BDC131-B259-4779-B268-AA70CB46F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057933-4081-480e-9a83-5555dccee947"/>
    <ds:schemaRef ds:uri="06833f44-7947-476f-a6fe-035a1cdcb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3</TotalTime>
  <Words>844</Words>
  <Application>Microsoft Office PowerPoint</Application>
  <PresentationFormat>Widescreen</PresentationFormat>
  <Paragraphs>231</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Gotham Black</vt:lpstr>
      <vt:lpstr>Gotham Bold</vt:lpstr>
      <vt:lpstr>Gotham Book</vt:lpstr>
      <vt:lpstr>Gotham Light</vt:lpstr>
      <vt:lpstr>Times New Roman</vt:lpstr>
      <vt:lpstr>Wingdings</vt:lpstr>
      <vt:lpstr>Office Theme</vt:lpstr>
      <vt:lpstr>Nodrošinājumi publiskajos būvdarbu iepirkumos </vt:lpstr>
      <vt:lpstr>Saturs</vt:lpstr>
      <vt:lpstr>Pasūtītāja riski,  nodrošinājuma līdzekļi  un veidi</vt:lpstr>
      <vt:lpstr>Pasūtītāja nodrošināmie riski</vt:lpstr>
      <vt:lpstr>Pasūtītāja nodrošināmie riski</vt:lpstr>
      <vt:lpstr>Pasūtītāja nodrošināmie riski</vt:lpstr>
      <vt:lpstr>Nodrošinājuma veidi</vt:lpstr>
      <vt:lpstr>Nodrošināma līdzekļi</vt:lpstr>
      <vt:lpstr>Prasītie nodrošinājumi 2018. gada  publiskajos būvniecības iepirkumos</vt:lpstr>
      <vt:lpstr>Nodrošinājumu izmaksas</vt:lpstr>
      <vt:lpstr>Nodrošinājumu izmaksas gadā būvniecības stadijā, ja līguma cena 1 milj., EUR </vt:lpstr>
      <vt:lpstr>Garantijas izmaksas 60 mēnešu garantijas periodā </vt:lpstr>
      <vt:lpstr>Nepieciešamība izmantot kādu no nodrošinājumiem</vt:lpstr>
      <vt:lpstr>Aptaujātie publisko būvdarbu iepircēji </vt:lpstr>
      <vt:lpstr>Nodrošinājumu izmantošanas gadījumi pēdējos 3 gados </vt:lpstr>
      <vt:lpstr>Garantijas laikā atklāto defektu novēršanas izmaksas </vt:lpstr>
      <vt:lpstr>2016. – 2018. gada dati</vt:lpstr>
      <vt:lpstr>Secinājumi un ieteikumi</vt:lpstr>
      <vt:lpstr>SECINĀJUMI</vt:lpstr>
      <vt:lpstr>IETEIKUMI</vt:lpstr>
      <vt:lpstr>IETEIKUMI</vt:lpstr>
      <vt:lpstr>Latvijas Būvniecības padomes  lēmuma projekts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peteris</dc:creator>
  <cp:lastModifiedBy>Aigars Paegle</cp:lastModifiedBy>
  <cp:revision>1</cp:revision>
  <cp:lastPrinted>2019-02-05T11:27:42Z</cp:lastPrinted>
  <dcterms:created xsi:type="dcterms:W3CDTF">2017-11-03T20:08:35Z</dcterms:created>
  <dcterms:modified xsi:type="dcterms:W3CDTF">2019-03-27T09:59:34Z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0x010100D6D6DBDC6B1CCC42B41E74AA352C4FFD</vt:lpwstr>
  </property>
</Properties>
</file>